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3"/>
  </p:notesMasterIdLst>
  <p:handoutMasterIdLst>
    <p:handoutMasterId r:id="rId24"/>
  </p:handoutMasterIdLst>
  <p:sldIdLst>
    <p:sldId id="256" r:id="rId6"/>
    <p:sldId id="257" r:id="rId7"/>
    <p:sldId id="258" r:id="rId8"/>
    <p:sldId id="261" r:id="rId9"/>
    <p:sldId id="262" r:id="rId10"/>
    <p:sldId id="268" r:id="rId11"/>
    <p:sldId id="276" r:id="rId12"/>
    <p:sldId id="265" r:id="rId13"/>
    <p:sldId id="266" r:id="rId14"/>
    <p:sldId id="260" r:id="rId15"/>
    <p:sldId id="277" r:id="rId16"/>
    <p:sldId id="272" r:id="rId17"/>
    <p:sldId id="310" r:id="rId18"/>
    <p:sldId id="290" r:id="rId19"/>
    <p:sldId id="282" r:id="rId20"/>
    <p:sldId id="317" r:id="rId21"/>
    <p:sldId id="320" r:id="rId22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ngrácz László" initials="PL" lastIdx="26" clrIdx="0">
    <p:extLst>
      <p:ext uri="{19B8F6BF-5375-455C-9EA6-DF929625EA0E}">
        <p15:presenceInfo xmlns:p15="http://schemas.microsoft.com/office/powerpoint/2012/main" userId="S-1-5-21-1019952561-2078092663-782984527-1415" providerId="AD"/>
      </p:ext>
    </p:extLst>
  </p:cmAuthor>
  <p:cmAuthor id="2" name="Turcsán Mariann" initials="TM" lastIdx="25" clrIdx="1">
    <p:extLst>
      <p:ext uri="{19B8F6BF-5375-455C-9EA6-DF929625EA0E}">
        <p15:presenceInfo xmlns:p15="http://schemas.microsoft.com/office/powerpoint/2012/main" userId="S-1-5-21-1019952561-2078092663-782984527-1552" providerId="AD"/>
      </p:ext>
    </p:extLst>
  </p:cmAuthor>
  <p:cmAuthor id="3" name="Babják Andrea" initials="BA" lastIdx="2" clrIdx="2">
    <p:extLst>
      <p:ext uri="{19B8F6BF-5375-455C-9EA6-DF929625EA0E}">
        <p15:presenceInfo xmlns:p15="http://schemas.microsoft.com/office/powerpoint/2012/main" userId="S-1-5-21-1019952561-2078092663-782984527-657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000" autoAdjust="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Vizsgák száma</c:v>
                </c:pt>
              </c:strCache>
            </c:strRef>
          </c:tx>
          <c:spPr>
            <a:ln w="63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6350">
                <a:solidFill>
                  <a:schemeClr val="tx1"/>
                </a:solidFill>
              </a:ln>
              <a:effectLst/>
              <a:sp3d contourW="635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349-4680-87D7-B6EE91D8D118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6350">
                <a:solidFill>
                  <a:schemeClr val="tx1"/>
                </a:solidFill>
              </a:ln>
              <a:effectLst/>
              <a:sp3d contourW="635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349-4680-87D7-B6EE91D8D118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6350">
                <a:solidFill>
                  <a:schemeClr val="tx1"/>
                </a:solidFill>
              </a:ln>
              <a:effectLst/>
              <a:sp3d contourW="635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349-4680-87D7-B6EE91D8D118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 w="6350">
                <a:solidFill>
                  <a:schemeClr val="tx1"/>
                </a:solidFill>
              </a:ln>
              <a:effectLst/>
              <a:sp3d contourW="635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349-4680-87D7-B6EE91D8D118}"/>
              </c:ext>
            </c:extLst>
          </c:dPt>
          <c:dPt>
            <c:idx val="4"/>
            <c:bubble3D val="0"/>
            <c:spPr>
              <a:solidFill>
                <a:schemeClr val="dk1">
                  <a:tint val="30000"/>
                </a:schemeClr>
              </a:solidFill>
              <a:ln w="6350">
                <a:solidFill>
                  <a:schemeClr val="tx1"/>
                </a:solidFill>
              </a:ln>
              <a:effectLst/>
              <a:sp3d contourW="635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349-4680-87D7-B6EE91D8D118}"/>
              </c:ext>
            </c:extLst>
          </c:dPt>
          <c:dPt>
            <c:idx val="5"/>
            <c:bubble3D val="0"/>
            <c:spPr>
              <a:solidFill>
                <a:schemeClr val="dk1">
                  <a:tint val="60000"/>
                </a:schemeClr>
              </a:solidFill>
              <a:ln w="6350">
                <a:solidFill>
                  <a:schemeClr val="tx1"/>
                </a:solidFill>
              </a:ln>
              <a:effectLst/>
              <a:sp3d contourW="635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349-4680-87D7-B6EE91D8D118}"/>
              </c:ext>
            </c:extLst>
          </c:dPt>
          <c:dPt>
            <c:idx val="6"/>
            <c:bubble3D val="0"/>
            <c:spPr>
              <a:solidFill>
                <a:schemeClr val="dk1">
                  <a:tint val="80000"/>
                </a:schemeClr>
              </a:solidFill>
              <a:ln w="6350">
                <a:solidFill>
                  <a:schemeClr val="tx1"/>
                </a:solidFill>
              </a:ln>
              <a:effectLst/>
              <a:sp3d contourW="635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E349-4680-87D7-B6EE91D8D118}"/>
              </c:ext>
            </c:extLst>
          </c:dPt>
          <c:dLbls>
            <c:dLbl>
              <c:idx val="0"/>
              <c:layout>
                <c:manualLayout>
                  <c:x val="2.6041295994766563E-2"/>
                  <c:y val="-2.73239850427350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49-4680-87D7-B6EE91D8D118}"/>
                </c:ext>
              </c:extLst>
            </c:dLbl>
            <c:dLbl>
              <c:idx val="1"/>
              <c:layout>
                <c:manualLayout>
                  <c:x val="-4.7991722110196935E-2"/>
                  <c:y val="1.98659188034188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49-4680-87D7-B6EE91D8D1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hu-H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Munka1!$A$2:$A$8</c:f>
              <c:strCache>
                <c:ptCount val="7"/>
                <c:pt idx="0">
                  <c:v>rendes</c:v>
                </c:pt>
                <c:pt idx="1">
                  <c:v>előrehozott</c:v>
                </c:pt>
                <c:pt idx="2">
                  <c:v>szintemelő</c:v>
                </c:pt>
                <c:pt idx="3">
                  <c:v>ismétlő</c:v>
                </c:pt>
                <c:pt idx="4">
                  <c:v>kiegészítő</c:v>
                </c:pt>
                <c:pt idx="5">
                  <c:v>javító</c:v>
                </c:pt>
                <c:pt idx="6">
                  <c:v>pótló</c:v>
                </c:pt>
              </c:strCache>
            </c:strRef>
          </c:cat>
          <c:val>
            <c:numRef>
              <c:f>Munka1!$B$2:$B$8</c:f>
              <c:numCache>
                <c:formatCode>General</c:formatCode>
                <c:ptCount val="7"/>
                <c:pt idx="0">
                  <c:v>324078</c:v>
                </c:pt>
                <c:pt idx="1">
                  <c:v>38456</c:v>
                </c:pt>
                <c:pt idx="2">
                  <c:v>13950</c:v>
                </c:pt>
                <c:pt idx="3">
                  <c:v>5497</c:v>
                </c:pt>
                <c:pt idx="4">
                  <c:v>4475</c:v>
                </c:pt>
                <c:pt idx="5">
                  <c:v>1903</c:v>
                </c:pt>
                <c:pt idx="6">
                  <c:v>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349-4680-87D7-B6EE91D8D11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hu-H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1E-4</c:v>
                </c:pt>
                <c:pt idx="1">
                  <c:v>7.1000000000000004E-3</c:v>
                </c:pt>
                <c:pt idx="2">
                  <c:v>0.1497</c:v>
                </c:pt>
                <c:pt idx="3">
                  <c:v>0.13039999999999999</c:v>
                </c:pt>
                <c:pt idx="4">
                  <c:v>0.1661</c:v>
                </c:pt>
                <c:pt idx="5">
                  <c:v>7.5200000000000003E-2</c:v>
                </c:pt>
                <c:pt idx="6">
                  <c:v>0.1203</c:v>
                </c:pt>
                <c:pt idx="7">
                  <c:v>8.0799999999999997E-2</c:v>
                </c:pt>
                <c:pt idx="8">
                  <c:v>0.14749999999999999</c:v>
                </c:pt>
                <c:pt idx="9">
                  <c:v>0.1229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AC-42A5-A9BF-D1E69BDF900C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1E-4</c:v>
                </c:pt>
                <c:pt idx="1">
                  <c:v>5.7999999999999996E-3</c:v>
                </c:pt>
                <c:pt idx="2">
                  <c:v>0.1145</c:v>
                </c:pt>
                <c:pt idx="3">
                  <c:v>0.1186</c:v>
                </c:pt>
                <c:pt idx="4">
                  <c:v>0.15279999999999999</c:v>
                </c:pt>
                <c:pt idx="5">
                  <c:v>7.6799999999999993E-2</c:v>
                </c:pt>
                <c:pt idx="6">
                  <c:v>0.1167</c:v>
                </c:pt>
                <c:pt idx="7">
                  <c:v>9.3700000000000006E-2</c:v>
                </c:pt>
                <c:pt idx="8">
                  <c:v>0.18429999999999999</c:v>
                </c:pt>
                <c:pt idx="9">
                  <c:v>0.1366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AC-42A5-A9BF-D1E69BDF900C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5.0000000000000001E-4</c:v>
                </c:pt>
                <c:pt idx="1">
                  <c:v>2.8999999999999998E-3</c:v>
                </c:pt>
                <c:pt idx="2">
                  <c:v>0.1575</c:v>
                </c:pt>
                <c:pt idx="3">
                  <c:v>0.17599999999999999</c:v>
                </c:pt>
                <c:pt idx="4">
                  <c:v>0.18659999999999999</c:v>
                </c:pt>
                <c:pt idx="5">
                  <c:v>0.1071</c:v>
                </c:pt>
                <c:pt idx="6">
                  <c:v>0.12790000000000001</c:v>
                </c:pt>
                <c:pt idx="7">
                  <c:v>8.1600000000000006E-2</c:v>
                </c:pt>
                <c:pt idx="8">
                  <c:v>9.8400000000000001E-2</c:v>
                </c:pt>
                <c:pt idx="9">
                  <c:v>6.1499999999999999E-2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AC-42A5-A9BF-D1E69BDF900C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2.0000000000000001E-4</c:v>
                </c:pt>
                <c:pt idx="1">
                  <c:v>4.4000000000000003E-3</c:v>
                </c:pt>
                <c:pt idx="2">
                  <c:v>0.1421</c:v>
                </c:pt>
                <c:pt idx="3">
                  <c:v>0.14399999999999999</c:v>
                </c:pt>
                <c:pt idx="4">
                  <c:v>0.15310000000000001</c:v>
                </c:pt>
                <c:pt idx="5">
                  <c:v>8.6900000000000005E-2</c:v>
                </c:pt>
                <c:pt idx="6">
                  <c:v>0.1124</c:v>
                </c:pt>
                <c:pt idx="7">
                  <c:v>9.1399999999999995E-2</c:v>
                </c:pt>
                <c:pt idx="8">
                  <c:v>0.16070000000000001</c:v>
                </c:pt>
                <c:pt idx="9">
                  <c:v>0.1047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AC-42A5-A9BF-D1E69BDF900C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0</c:v>
                </c:pt>
                <c:pt idx="1">
                  <c:v>4.7999999999999996E-3</c:v>
                </c:pt>
                <c:pt idx="2">
                  <c:v>0.1118</c:v>
                </c:pt>
                <c:pt idx="3">
                  <c:v>0.12280000000000001</c:v>
                </c:pt>
                <c:pt idx="4">
                  <c:v>0.16850000000000001</c:v>
                </c:pt>
                <c:pt idx="5">
                  <c:v>8.3199999999999996E-2</c:v>
                </c:pt>
                <c:pt idx="6">
                  <c:v>0.12429999999999999</c:v>
                </c:pt>
                <c:pt idx="7">
                  <c:v>7.5399999999999995E-2</c:v>
                </c:pt>
                <c:pt idx="8">
                  <c:v>0.16170000000000001</c:v>
                </c:pt>
                <c:pt idx="9">
                  <c:v>0.1474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AC-42A5-A9BF-D1E69BDF9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2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0</c:v>
                </c:pt>
                <c:pt idx="1">
                  <c:v>1.5E-3</c:v>
                </c:pt>
                <c:pt idx="2">
                  <c:v>2.63E-2</c:v>
                </c:pt>
                <c:pt idx="3">
                  <c:v>7.2099999999999997E-2</c:v>
                </c:pt>
                <c:pt idx="4">
                  <c:v>0.18340000000000001</c:v>
                </c:pt>
                <c:pt idx="5">
                  <c:v>0.15740000000000001</c:v>
                </c:pt>
                <c:pt idx="6">
                  <c:v>0.26550000000000001</c:v>
                </c:pt>
                <c:pt idx="7">
                  <c:v>0.14119999999999999</c:v>
                </c:pt>
                <c:pt idx="8">
                  <c:v>0.1222</c:v>
                </c:pt>
                <c:pt idx="9">
                  <c:v>3.04E-2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2F-480A-894B-092C010BB1AA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0</c:v>
                </c:pt>
                <c:pt idx="1">
                  <c:v>1.2999999999999999E-3</c:v>
                </c:pt>
                <c:pt idx="2">
                  <c:v>2.9100000000000001E-2</c:v>
                </c:pt>
                <c:pt idx="3">
                  <c:v>7.5700000000000003E-2</c:v>
                </c:pt>
                <c:pt idx="4">
                  <c:v>0.17399999999999999</c:v>
                </c:pt>
                <c:pt idx="5">
                  <c:v>0.15279999999999999</c:v>
                </c:pt>
                <c:pt idx="6">
                  <c:v>0.26860000000000001</c:v>
                </c:pt>
                <c:pt idx="7">
                  <c:v>0.14299999999999999</c:v>
                </c:pt>
                <c:pt idx="8">
                  <c:v>0.1226</c:v>
                </c:pt>
                <c:pt idx="9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2F-480A-894B-092C010BB1AA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5.0000000000000001E-4</c:v>
                </c:pt>
                <c:pt idx="1">
                  <c:v>8.0000000000000004E-4</c:v>
                </c:pt>
                <c:pt idx="2">
                  <c:v>6.9099999999999995E-2</c:v>
                </c:pt>
                <c:pt idx="3">
                  <c:v>0.16200000000000001</c:v>
                </c:pt>
                <c:pt idx="4">
                  <c:v>0.22320000000000001</c:v>
                </c:pt>
                <c:pt idx="5">
                  <c:v>0.17130000000000001</c:v>
                </c:pt>
                <c:pt idx="6">
                  <c:v>0.17660000000000001</c:v>
                </c:pt>
                <c:pt idx="7">
                  <c:v>0.10539999999999999</c:v>
                </c:pt>
                <c:pt idx="8">
                  <c:v>7.0199999999999999E-2</c:v>
                </c:pt>
                <c:pt idx="9">
                  <c:v>2.0899999999999998E-2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2F-480A-894B-092C010BB1AA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8.9999999999999998E-4</c:v>
                </c:pt>
                <c:pt idx="1">
                  <c:v>8.9999999999999998E-4</c:v>
                </c:pt>
                <c:pt idx="2">
                  <c:v>4.7899999999999998E-2</c:v>
                </c:pt>
                <c:pt idx="3">
                  <c:v>0.1361</c:v>
                </c:pt>
                <c:pt idx="4">
                  <c:v>0.2417</c:v>
                </c:pt>
                <c:pt idx="5">
                  <c:v>0.19950000000000001</c:v>
                </c:pt>
                <c:pt idx="6">
                  <c:v>0.19359999999999999</c:v>
                </c:pt>
                <c:pt idx="7">
                  <c:v>0.1028</c:v>
                </c:pt>
                <c:pt idx="8">
                  <c:v>5.8299999999999998E-2</c:v>
                </c:pt>
                <c:pt idx="9">
                  <c:v>1.8200000000000001E-2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2F-480A-894B-092C010BB1AA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0</c:v>
                </c:pt>
                <c:pt idx="1">
                  <c:v>1.9E-3</c:v>
                </c:pt>
                <c:pt idx="2">
                  <c:v>2.4199999999999999E-2</c:v>
                </c:pt>
                <c:pt idx="3">
                  <c:v>6.2300000000000001E-2</c:v>
                </c:pt>
                <c:pt idx="4">
                  <c:v>0.14219999999999999</c:v>
                </c:pt>
                <c:pt idx="5">
                  <c:v>0.1575</c:v>
                </c:pt>
                <c:pt idx="6">
                  <c:v>0.25690000000000002</c:v>
                </c:pt>
                <c:pt idx="7">
                  <c:v>0.1653</c:v>
                </c:pt>
                <c:pt idx="8">
                  <c:v>0.15509999999999999</c:v>
                </c:pt>
                <c:pt idx="9">
                  <c:v>3.4700000000000002E-2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2F-480A-894B-092C010BB1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30000000000000004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0</c:v>
                </c:pt>
                <c:pt idx="1">
                  <c:v>8.9999999999999998E-4</c:v>
                </c:pt>
                <c:pt idx="2">
                  <c:v>1.72E-2</c:v>
                </c:pt>
                <c:pt idx="3">
                  <c:v>3.1699999999999999E-2</c:v>
                </c:pt>
                <c:pt idx="4">
                  <c:v>9.2600000000000002E-2</c:v>
                </c:pt>
                <c:pt idx="5">
                  <c:v>9.2899999999999996E-2</c:v>
                </c:pt>
                <c:pt idx="6">
                  <c:v>0.20619999999999999</c:v>
                </c:pt>
                <c:pt idx="7">
                  <c:v>0.1303</c:v>
                </c:pt>
                <c:pt idx="8">
                  <c:v>0.2223</c:v>
                </c:pt>
                <c:pt idx="9">
                  <c:v>0.20599999999999999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63-4AFC-BB6D-7AE0AB00C615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0</c:v>
                </c:pt>
                <c:pt idx="1">
                  <c:v>6.9999999999999999E-4</c:v>
                </c:pt>
                <c:pt idx="2">
                  <c:v>1.7299999999999999E-2</c:v>
                </c:pt>
                <c:pt idx="3">
                  <c:v>3.0200000000000001E-2</c:v>
                </c:pt>
                <c:pt idx="4">
                  <c:v>8.5000000000000006E-2</c:v>
                </c:pt>
                <c:pt idx="5">
                  <c:v>8.3500000000000005E-2</c:v>
                </c:pt>
                <c:pt idx="6">
                  <c:v>0.1799</c:v>
                </c:pt>
                <c:pt idx="7">
                  <c:v>0.1447</c:v>
                </c:pt>
                <c:pt idx="8">
                  <c:v>0.26960000000000001</c:v>
                </c:pt>
                <c:pt idx="9">
                  <c:v>0.1893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63-4AFC-BB6D-7AE0AB00C615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1.6000000000000001E-3</c:v>
                </c:pt>
                <c:pt idx="1">
                  <c:v>2E-3</c:v>
                </c:pt>
                <c:pt idx="2">
                  <c:v>6.7699999999999996E-2</c:v>
                </c:pt>
                <c:pt idx="3">
                  <c:v>0.1173</c:v>
                </c:pt>
                <c:pt idx="4">
                  <c:v>0.16389999999999999</c:v>
                </c:pt>
                <c:pt idx="5">
                  <c:v>0.1452</c:v>
                </c:pt>
                <c:pt idx="6">
                  <c:v>0.18</c:v>
                </c:pt>
                <c:pt idx="7">
                  <c:v>0.1119</c:v>
                </c:pt>
                <c:pt idx="8">
                  <c:v>0.13350000000000001</c:v>
                </c:pt>
                <c:pt idx="9">
                  <c:v>7.6799999999999993E-2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63-4AFC-BB6D-7AE0AB00C615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2.7000000000000001E-3</c:v>
                </c:pt>
                <c:pt idx="1">
                  <c:v>1.1000000000000001E-3</c:v>
                </c:pt>
                <c:pt idx="2">
                  <c:v>2.7699999999999999E-2</c:v>
                </c:pt>
                <c:pt idx="3">
                  <c:v>5.28E-2</c:v>
                </c:pt>
                <c:pt idx="4">
                  <c:v>0.11169999999999999</c:v>
                </c:pt>
                <c:pt idx="5">
                  <c:v>0.1336</c:v>
                </c:pt>
                <c:pt idx="6">
                  <c:v>0.19120000000000001</c:v>
                </c:pt>
                <c:pt idx="7">
                  <c:v>0.14749999999999999</c:v>
                </c:pt>
                <c:pt idx="8">
                  <c:v>0.2079</c:v>
                </c:pt>
                <c:pt idx="9">
                  <c:v>0.1237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63-4AFC-BB6D-7AE0AB00C615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0</c:v>
                </c:pt>
                <c:pt idx="1">
                  <c:v>1E-3</c:v>
                </c:pt>
                <c:pt idx="2">
                  <c:v>2.1999999999999999E-2</c:v>
                </c:pt>
                <c:pt idx="3">
                  <c:v>0.04</c:v>
                </c:pt>
                <c:pt idx="4">
                  <c:v>0.1052</c:v>
                </c:pt>
                <c:pt idx="5">
                  <c:v>9.1200000000000003E-2</c:v>
                </c:pt>
                <c:pt idx="6">
                  <c:v>0.17599999999999999</c:v>
                </c:pt>
                <c:pt idx="7">
                  <c:v>0.1236</c:v>
                </c:pt>
                <c:pt idx="8">
                  <c:v>0.2384</c:v>
                </c:pt>
                <c:pt idx="9">
                  <c:v>0.20250000000000001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63-4AFC-BB6D-7AE0AB00C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35000000000000003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0</c:v>
                </c:pt>
                <c:pt idx="1">
                  <c:v>1E-3</c:v>
                </c:pt>
                <c:pt idx="2">
                  <c:v>4.4999999999999997E-3</c:v>
                </c:pt>
                <c:pt idx="3">
                  <c:v>0.02</c:v>
                </c:pt>
                <c:pt idx="4">
                  <c:v>4.1399999999999999E-2</c:v>
                </c:pt>
                <c:pt idx="5">
                  <c:v>9.98E-2</c:v>
                </c:pt>
                <c:pt idx="6">
                  <c:v>0.1482</c:v>
                </c:pt>
                <c:pt idx="7">
                  <c:v>0.23549999999999999</c:v>
                </c:pt>
                <c:pt idx="8">
                  <c:v>0.26</c:v>
                </c:pt>
                <c:pt idx="9">
                  <c:v>0.18959999999999999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40-4CFC-8627-57799B43A6C4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3.0999999999999999E-3</c:v>
                </c:pt>
                <c:pt idx="3">
                  <c:v>1.17E-2</c:v>
                </c:pt>
                <c:pt idx="4">
                  <c:v>3.5099999999999999E-2</c:v>
                </c:pt>
                <c:pt idx="5">
                  <c:v>8.77E-2</c:v>
                </c:pt>
                <c:pt idx="6">
                  <c:v>0.14929999999999999</c:v>
                </c:pt>
                <c:pt idx="7">
                  <c:v>0.21820000000000001</c:v>
                </c:pt>
                <c:pt idx="8">
                  <c:v>0.28070000000000001</c:v>
                </c:pt>
                <c:pt idx="9">
                  <c:v>0.21410000000000001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40-4CFC-8627-57799B43A6C4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4.0000000000000002E-4</c:v>
                </c:pt>
                <c:pt idx="1">
                  <c:v>4.4999999999999997E-3</c:v>
                </c:pt>
                <c:pt idx="2">
                  <c:v>1.6299999999999999E-2</c:v>
                </c:pt>
                <c:pt idx="3">
                  <c:v>4.2000000000000003E-2</c:v>
                </c:pt>
                <c:pt idx="4">
                  <c:v>8.1500000000000003E-2</c:v>
                </c:pt>
                <c:pt idx="5">
                  <c:v>0.1145</c:v>
                </c:pt>
                <c:pt idx="6">
                  <c:v>0.2127</c:v>
                </c:pt>
                <c:pt idx="7">
                  <c:v>0.21190000000000001</c:v>
                </c:pt>
                <c:pt idx="8">
                  <c:v>0.20499999999999999</c:v>
                </c:pt>
                <c:pt idx="9">
                  <c:v>0.11119999999999999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40-4CFC-8627-57799B43A6C4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0</c:v>
                </c:pt>
                <c:pt idx="1">
                  <c:v>5.4000000000000003E-3</c:v>
                </c:pt>
                <c:pt idx="2">
                  <c:v>2.35E-2</c:v>
                </c:pt>
                <c:pt idx="3">
                  <c:v>4.2299999999999997E-2</c:v>
                </c:pt>
                <c:pt idx="4">
                  <c:v>7.1199999999999999E-2</c:v>
                </c:pt>
                <c:pt idx="5">
                  <c:v>9.5100000000000004E-2</c:v>
                </c:pt>
                <c:pt idx="6">
                  <c:v>0.17</c:v>
                </c:pt>
                <c:pt idx="7">
                  <c:v>0.2026</c:v>
                </c:pt>
                <c:pt idx="8">
                  <c:v>0.21540000000000001</c:v>
                </c:pt>
                <c:pt idx="9">
                  <c:v>0.1744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FAD-4567-BACE-F0FBE7BF87BE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0</c:v>
                </c:pt>
                <c:pt idx="1">
                  <c:v>1.1999999999999999E-3</c:v>
                </c:pt>
                <c:pt idx="2">
                  <c:v>1.03E-2</c:v>
                </c:pt>
                <c:pt idx="3">
                  <c:v>3.32E-2</c:v>
                </c:pt>
                <c:pt idx="4">
                  <c:v>6.5299999999999997E-2</c:v>
                </c:pt>
                <c:pt idx="5">
                  <c:v>0.10639999999999999</c:v>
                </c:pt>
                <c:pt idx="6">
                  <c:v>0.16020000000000001</c:v>
                </c:pt>
                <c:pt idx="7">
                  <c:v>0.22470000000000001</c:v>
                </c:pt>
                <c:pt idx="8">
                  <c:v>0.23730000000000001</c:v>
                </c:pt>
                <c:pt idx="9">
                  <c:v>0.16139999999999999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FAD-4567-BACE-F0FBE7BF87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30000000000000004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0</c:v>
                </c:pt>
                <c:pt idx="1">
                  <c:v>3.3E-3</c:v>
                </c:pt>
                <c:pt idx="2">
                  <c:v>2.1899999999999999E-2</c:v>
                </c:pt>
                <c:pt idx="3">
                  <c:v>6.4899999999999999E-2</c:v>
                </c:pt>
                <c:pt idx="4">
                  <c:v>0.1101</c:v>
                </c:pt>
                <c:pt idx="5">
                  <c:v>0.18559999999999999</c:v>
                </c:pt>
                <c:pt idx="6">
                  <c:v>0.21929999999999999</c:v>
                </c:pt>
                <c:pt idx="7">
                  <c:v>0.20569999999999999</c:v>
                </c:pt>
                <c:pt idx="8">
                  <c:v>0.15110000000000001</c:v>
                </c:pt>
                <c:pt idx="9">
                  <c:v>3.8100000000000002E-2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F6-43CC-B7A2-9B9B25F21A2C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4.0000000000000002E-4</c:v>
                </c:pt>
                <c:pt idx="1">
                  <c:v>2.8999999999999998E-3</c:v>
                </c:pt>
                <c:pt idx="2">
                  <c:v>1.9900000000000001E-2</c:v>
                </c:pt>
                <c:pt idx="3">
                  <c:v>5.8099999999999999E-2</c:v>
                </c:pt>
                <c:pt idx="4">
                  <c:v>0.11070000000000001</c:v>
                </c:pt>
                <c:pt idx="5">
                  <c:v>0.15490000000000001</c:v>
                </c:pt>
                <c:pt idx="6">
                  <c:v>0.19819999999999999</c:v>
                </c:pt>
                <c:pt idx="7">
                  <c:v>0.21179999999999999</c:v>
                </c:pt>
                <c:pt idx="8">
                  <c:v>0.18149999999999999</c:v>
                </c:pt>
                <c:pt idx="9">
                  <c:v>6.1699999999999998E-2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F6-43CC-B7A2-9B9B25F21A2C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1E-3</c:v>
                </c:pt>
                <c:pt idx="1">
                  <c:v>6.3E-3</c:v>
                </c:pt>
                <c:pt idx="2">
                  <c:v>4.2000000000000003E-2</c:v>
                </c:pt>
                <c:pt idx="3">
                  <c:v>0.1188</c:v>
                </c:pt>
                <c:pt idx="4">
                  <c:v>0.20050000000000001</c:v>
                </c:pt>
                <c:pt idx="5">
                  <c:v>0.18840000000000001</c:v>
                </c:pt>
                <c:pt idx="6">
                  <c:v>0.24299999999999999</c:v>
                </c:pt>
                <c:pt idx="7">
                  <c:v>0.13239999999999999</c:v>
                </c:pt>
                <c:pt idx="8">
                  <c:v>5.6000000000000001E-2</c:v>
                </c:pt>
                <c:pt idx="9">
                  <c:v>1.1599999999999999E-2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F6-43CC-B7A2-9B9B25F21A2C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0</c:v>
                </c:pt>
                <c:pt idx="1">
                  <c:v>1.6999999999999999E-3</c:v>
                </c:pt>
                <c:pt idx="2">
                  <c:v>1.47E-2</c:v>
                </c:pt>
                <c:pt idx="3">
                  <c:v>5.4800000000000001E-2</c:v>
                </c:pt>
                <c:pt idx="4">
                  <c:v>0.12870000000000001</c:v>
                </c:pt>
                <c:pt idx="5">
                  <c:v>0.1641</c:v>
                </c:pt>
                <c:pt idx="6">
                  <c:v>0.253</c:v>
                </c:pt>
                <c:pt idx="7">
                  <c:v>0.20030000000000001</c:v>
                </c:pt>
                <c:pt idx="8">
                  <c:v>0.1386</c:v>
                </c:pt>
                <c:pt idx="9">
                  <c:v>4.3999999999999997E-2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F6-43CC-B7A2-9B9B25F21A2C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ADADA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0</c:v>
                </c:pt>
                <c:pt idx="1">
                  <c:v>5.5999999999999999E-3</c:v>
                </c:pt>
                <c:pt idx="2">
                  <c:v>2.76E-2</c:v>
                </c:pt>
                <c:pt idx="3">
                  <c:v>6.88E-2</c:v>
                </c:pt>
                <c:pt idx="4">
                  <c:v>0.1169</c:v>
                </c:pt>
                <c:pt idx="5">
                  <c:v>0.17630000000000001</c:v>
                </c:pt>
                <c:pt idx="6">
                  <c:v>0.19689999999999999</c:v>
                </c:pt>
                <c:pt idx="7">
                  <c:v>0.20019999999999999</c:v>
                </c:pt>
                <c:pt idx="8">
                  <c:v>0.14779999999999999</c:v>
                </c:pt>
                <c:pt idx="9">
                  <c:v>5.9900000000000002E-2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F6-43CC-B7A2-9B9B25F21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30000000000000004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0</c:v>
                </c:pt>
                <c:pt idx="1">
                  <c:v>2.0000000000000001E-4</c:v>
                </c:pt>
                <c:pt idx="2">
                  <c:v>5.1000000000000004E-3</c:v>
                </c:pt>
                <c:pt idx="3">
                  <c:v>1.9199999999999998E-2</c:v>
                </c:pt>
                <c:pt idx="4">
                  <c:v>5.1700000000000003E-2</c:v>
                </c:pt>
                <c:pt idx="5">
                  <c:v>0.1028</c:v>
                </c:pt>
                <c:pt idx="6">
                  <c:v>0.16270000000000001</c:v>
                </c:pt>
                <c:pt idx="7">
                  <c:v>0.22969999999999999</c:v>
                </c:pt>
                <c:pt idx="8">
                  <c:v>0.27279999999999999</c:v>
                </c:pt>
                <c:pt idx="9">
                  <c:v>0.15570000000000001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C-426A-84EB-3B6C24159070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0</c:v>
                </c:pt>
                <c:pt idx="1">
                  <c:v>5.0000000000000001E-4</c:v>
                </c:pt>
                <c:pt idx="2">
                  <c:v>3.3999999999999998E-3</c:v>
                </c:pt>
                <c:pt idx="3">
                  <c:v>1.23E-2</c:v>
                </c:pt>
                <c:pt idx="4">
                  <c:v>4.0800000000000003E-2</c:v>
                </c:pt>
                <c:pt idx="5">
                  <c:v>7.7899999999999997E-2</c:v>
                </c:pt>
                <c:pt idx="6">
                  <c:v>0.1467</c:v>
                </c:pt>
                <c:pt idx="7">
                  <c:v>0.21779999999999999</c:v>
                </c:pt>
                <c:pt idx="8">
                  <c:v>0.31140000000000001</c:v>
                </c:pt>
                <c:pt idx="9">
                  <c:v>0.18909999999999999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2C-426A-84EB-3B6C24159070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1E-4</c:v>
                </c:pt>
                <c:pt idx="1">
                  <c:v>3.5000000000000001E-3</c:v>
                </c:pt>
                <c:pt idx="2">
                  <c:v>2.2499999999999999E-2</c:v>
                </c:pt>
                <c:pt idx="3">
                  <c:v>6.0199999999999997E-2</c:v>
                </c:pt>
                <c:pt idx="4">
                  <c:v>0.1273</c:v>
                </c:pt>
                <c:pt idx="5">
                  <c:v>0.17219999999999999</c:v>
                </c:pt>
                <c:pt idx="6">
                  <c:v>0.23710000000000001</c:v>
                </c:pt>
                <c:pt idx="7">
                  <c:v>0.217</c:v>
                </c:pt>
                <c:pt idx="8">
                  <c:v>0.12720000000000001</c:v>
                </c:pt>
                <c:pt idx="9">
                  <c:v>3.2800000000000003E-2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2C-426A-84EB-3B6C24159070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5.9999999999999995E-4</c:v>
                </c:pt>
                <c:pt idx="1">
                  <c:v>3.5999999999999999E-3</c:v>
                </c:pt>
                <c:pt idx="2">
                  <c:v>2.3099999999999999E-2</c:v>
                </c:pt>
                <c:pt idx="3">
                  <c:v>7.2599999999999998E-2</c:v>
                </c:pt>
                <c:pt idx="4">
                  <c:v>0.1288</c:v>
                </c:pt>
                <c:pt idx="5">
                  <c:v>0.15379999999999999</c:v>
                </c:pt>
                <c:pt idx="6">
                  <c:v>0.22359999999999999</c:v>
                </c:pt>
                <c:pt idx="7">
                  <c:v>0.20549999999999999</c:v>
                </c:pt>
                <c:pt idx="8">
                  <c:v>0.1452</c:v>
                </c:pt>
                <c:pt idx="9">
                  <c:v>4.3299999999999998E-2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2C-426A-84EB-3B6C24159070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ADADA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2.9999999999999997E-4</c:v>
                </c:pt>
                <c:pt idx="1">
                  <c:v>2.2000000000000001E-3</c:v>
                </c:pt>
                <c:pt idx="2">
                  <c:v>2.24E-2</c:v>
                </c:pt>
                <c:pt idx="3">
                  <c:v>6.0499999999999998E-2</c:v>
                </c:pt>
                <c:pt idx="4">
                  <c:v>0.1027</c:v>
                </c:pt>
                <c:pt idx="5">
                  <c:v>0.15640000000000001</c:v>
                </c:pt>
                <c:pt idx="6">
                  <c:v>0.20760000000000001</c:v>
                </c:pt>
                <c:pt idx="7">
                  <c:v>0.2069</c:v>
                </c:pt>
                <c:pt idx="8">
                  <c:v>0.17580000000000001</c:v>
                </c:pt>
                <c:pt idx="9">
                  <c:v>6.54E-2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2C-426A-84EB-3B6C24159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35000000000000003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2.9999999999999997E-4</c:v>
                </c:pt>
                <c:pt idx="1">
                  <c:v>3.8E-3</c:v>
                </c:pt>
                <c:pt idx="2">
                  <c:v>1.35E-2</c:v>
                </c:pt>
                <c:pt idx="3">
                  <c:v>4.36E-2</c:v>
                </c:pt>
                <c:pt idx="4">
                  <c:v>8.1500000000000003E-2</c:v>
                </c:pt>
                <c:pt idx="5">
                  <c:v>0.11260000000000001</c:v>
                </c:pt>
                <c:pt idx="6">
                  <c:v>0.153</c:v>
                </c:pt>
                <c:pt idx="7">
                  <c:v>0.19819999999999999</c:v>
                </c:pt>
                <c:pt idx="8">
                  <c:v>0.1956</c:v>
                </c:pt>
                <c:pt idx="9">
                  <c:v>0.19789999999999999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62-492B-BDF2-81E2495D019E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5.9999999999999995E-4</c:v>
                </c:pt>
                <c:pt idx="1">
                  <c:v>0.01</c:v>
                </c:pt>
                <c:pt idx="2">
                  <c:v>2.4E-2</c:v>
                </c:pt>
                <c:pt idx="3">
                  <c:v>6.1800000000000001E-2</c:v>
                </c:pt>
                <c:pt idx="4">
                  <c:v>7.9000000000000001E-2</c:v>
                </c:pt>
                <c:pt idx="5">
                  <c:v>0.12989999999999999</c:v>
                </c:pt>
                <c:pt idx="6">
                  <c:v>0.1542</c:v>
                </c:pt>
                <c:pt idx="7">
                  <c:v>0.2026</c:v>
                </c:pt>
                <c:pt idx="8">
                  <c:v>0.1973</c:v>
                </c:pt>
                <c:pt idx="9">
                  <c:v>0.14050000000000001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62-492B-BDF2-81E2495D019E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4.4000000000000003E-3</c:v>
                </c:pt>
                <c:pt idx="1">
                  <c:v>1.3299999999999999E-2</c:v>
                </c:pt>
                <c:pt idx="2">
                  <c:v>4.8099999999999997E-2</c:v>
                </c:pt>
                <c:pt idx="3">
                  <c:v>8.4599999999999995E-2</c:v>
                </c:pt>
                <c:pt idx="4">
                  <c:v>0.14480000000000001</c:v>
                </c:pt>
                <c:pt idx="5">
                  <c:v>0.1414</c:v>
                </c:pt>
                <c:pt idx="6">
                  <c:v>0.17829999999999999</c:v>
                </c:pt>
                <c:pt idx="7">
                  <c:v>0.15429999999999999</c:v>
                </c:pt>
                <c:pt idx="8">
                  <c:v>0.1416</c:v>
                </c:pt>
                <c:pt idx="9">
                  <c:v>8.9099999999999999E-2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62-492B-BDF2-81E2495D019E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8.2000000000000007E-3</c:v>
                </c:pt>
                <c:pt idx="1">
                  <c:v>2.9499999999999998E-2</c:v>
                </c:pt>
                <c:pt idx="2">
                  <c:v>7.0400000000000004E-2</c:v>
                </c:pt>
                <c:pt idx="3">
                  <c:v>8.1900000000000001E-2</c:v>
                </c:pt>
                <c:pt idx="4">
                  <c:v>0.123</c:v>
                </c:pt>
                <c:pt idx="5">
                  <c:v>0.10920000000000001</c:v>
                </c:pt>
                <c:pt idx="6">
                  <c:v>0.1421</c:v>
                </c:pt>
                <c:pt idx="7">
                  <c:v>0.12839999999999999</c:v>
                </c:pt>
                <c:pt idx="8">
                  <c:v>0.159</c:v>
                </c:pt>
                <c:pt idx="9">
                  <c:v>0.14829999999999999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62-492B-BDF2-81E2495D019E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8.0000000000000004E-4</c:v>
                </c:pt>
                <c:pt idx="1">
                  <c:v>1.0800000000000001E-2</c:v>
                </c:pt>
                <c:pt idx="2">
                  <c:v>3.4500000000000003E-2</c:v>
                </c:pt>
                <c:pt idx="3">
                  <c:v>6.9000000000000006E-2</c:v>
                </c:pt>
                <c:pt idx="4">
                  <c:v>8.5800000000000001E-2</c:v>
                </c:pt>
                <c:pt idx="5">
                  <c:v>0.1255</c:v>
                </c:pt>
                <c:pt idx="6">
                  <c:v>0.14779999999999999</c:v>
                </c:pt>
                <c:pt idx="7">
                  <c:v>0.16789999999999999</c:v>
                </c:pt>
                <c:pt idx="8">
                  <c:v>0.18770000000000001</c:v>
                </c:pt>
                <c:pt idx="9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62-492B-BDF2-81E2495D0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25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0</c:v>
                </c:pt>
                <c:pt idx="1">
                  <c:v>5.9999999999999995E-4</c:v>
                </c:pt>
                <c:pt idx="2">
                  <c:v>1.7899999999999999E-2</c:v>
                </c:pt>
                <c:pt idx="3">
                  <c:v>0.05</c:v>
                </c:pt>
                <c:pt idx="4">
                  <c:v>9.8000000000000004E-2</c:v>
                </c:pt>
                <c:pt idx="5">
                  <c:v>0.1704</c:v>
                </c:pt>
                <c:pt idx="6">
                  <c:v>0.23</c:v>
                </c:pt>
                <c:pt idx="7">
                  <c:v>0.246</c:v>
                </c:pt>
                <c:pt idx="8">
                  <c:v>0.13320000000000001</c:v>
                </c:pt>
                <c:pt idx="9">
                  <c:v>5.3800000000000001E-2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10-4A48-9DA3-045568D7156E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6.9999999999999999E-4</c:v>
                </c:pt>
                <c:pt idx="1">
                  <c:v>6.9999999999999999E-4</c:v>
                </c:pt>
                <c:pt idx="2">
                  <c:v>1.8200000000000001E-2</c:v>
                </c:pt>
                <c:pt idx="3">
                  <c:v>5.0099999999999999E-2</c:v>
                </c:pt>
                <c:pt idx="4">
                  <c:v>9.2999999999999999E-2</c:v>
                </c:pt>
                <c:pt idx="5">
                  <c:v>0.184</c:v>
                </c:pt>
                <c:pt idx="6">
                  <c:v>0.18990000000000001</c:v>
                </c:pt>
                <c:pt idx="7">
                  <c:v>0.2165</c:v>
                </c:pt>
                <c:pt idx="8">
                  <c:v>0.16969999999999999</c:v>
                </c:pt>
                <c:pt idx="9">
                  <c:v>7.7399999999999997E-2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10-4A48-9DA3-045568D7156E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2.9999999999999997E-4</c:v>
                </c:pt>
                <c:pt idx="1">
                  <c:v>2.3E-3</c:v>
                </c:pt>
                <c:pt idx="2">
                  <c:v>9.5999999999999992E-3</c:v>
                </c:pt>
                <c:pt idx="3">
                  <c:v>3.2399999999999998E-2</c:v>
                </c:pt>
                <c:pt idx="4">
                  <c:v>8.4099999999999994E-2</c:v>
                </c:pt>
                <c:pt idx="5">
                  <c:v>0.121</c:v>
                </c:pt>
                <c:pt idx="6">
                  <c:v>0.20449999999999999</c:v>
                </c:pt>
                <c:pt idx="7">
                  <c:v>0.22700000000000001</c:v>
                </c:pt>
                <c:pt idx="8">
                  <c:v>0.22800000000000001</c:v>
                </c:pt>
                <c:pt idx="9">
                  <c:v>9.0899999999999995E-2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10-4A48-9DA3-045568D7156E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>
              <a:noFill/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0</c:v>
                </c:pt>
                <c:pt idx="1">
                  <c:v>1.9E-3</c:v>
                </c:pt>
                <c:pt idx="2">
                  <c:v>6.8999999999999999E-3</c:v>
                </c:pt>
                <c:pt idx="3">
                  <c:v>2.18E-2</c:v>
                </c:pt>
                <c:pt idx="4">
                  <c:v>4.9399999999999999E-2</c:v>
                </c:pt>
                <c:pt idx="5">
                  <c:v>8.5800000000000001E-2</c:v>
                </c:pt>
                <c:pt idx="6">
                  <c:v>0.15329999999999999</c:v>
                </c:pt>
                <c:pt idx="7">
                  <c:v>0.21060000000000001</c:v>
                </c:pt>
                <c:pt idx="8">
                  <c:v>0.27950000000000003</c:v>
                </c:pt>
                <c:pt idx="9">
                  <c:v>0.1905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10-4A48-9DA3-045568D7156E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0</c:v>
                </c:pt>
                <c:pt idx="1">
                  <c:v>1.1000000000000001E-3</c:v>
                </c:pt>
                <c:pt idx="2">
                  <c:v>6.7000000000000002E-3</c:v>
                </c:pt>
                <c:pt idx="3">
                  <c:v>2.07E-2</c:v>
                </c:pt>
                <c:pt idx="4">
                  <c:v>4.6399999999999997E-2</c:v>
                </c:pt>
                <c:pt idx="5">
                  <c:v>8.6499999999999994E-2</c:v>
                </c:pt>
                <c:pt idx="6">
                  <c:v>0.14649999999999999</c:v>
                </c:pt>
                <c:pt idx="7">
                  <c:v>0.2268</c:v>
                </c:pt>
                <c:pt idx="8">
                  <c:v>0.28079999999999999</c:v>
                </c:pt>
                <c:pt idx="9">
                  <c:v>0.1845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8F-43FF-8B7D-11BF588BC0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30000000000000004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8.9999999999999998E-4</c:v>
                </c:pt>
                <c:pt idx="1">
                  <c:v>8.9999999999999998E-4</c:v>
                </c:pt>
                <c:pt idx="2">
                  <c:v>1.54E-2</c:v>
                </c:pt>
                <c:pt idx="3">
                  <c:v>3.6299999999999999E-2</c:v>
                </c:pt>
                <c:pt idx="4">
                  <c:v>7.9899999999999999E-2</c:v>
                </c:pt>
                <c:pt idx="5">
                  <c:v>0.1045</c:v>
                </c:pt>
                <c:pt idx="6">
                  <c:v>0.15709999999999999</c:v>
                </c:pt>
                <c:pt idx="7">
                  <c:v>0.21890000000000001</c:v>
                </c:pt>
                <c:pt idx="8">
                  <c:v>0.23519999999999999</c:v>
                </c:pt>
                <c:pt idx="9">
                  <c:v>0.15079999999999999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70-46B6-AA68-ADA520445753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0</c:v>
                </c:pt>
                <c:pt idx="1">
                  <c:v>1E-3</c:v>
                </c:pt>
                <c:pt idx="2">
                  <c:v>1.21E-2</c:v>
                </c:pt>
                <c:pt idx="3">
                  <c:v>2.01E-2</c:v>
                </c:pt>
                <c:pt idx="4">
                  <c:v>5.8400000000000001E-2</c:v>
                </c:pt>
                <c:pt idx="5">
                  <c:v>9.1499999999999998E-2</c:v>
                </c:pt>
                <c:pt idx="6">
                  <c:v>0.16800000000000001</c:v>
                </c:pt>
                <c:pt idx="7">
                  <c:v>0.2374</c:v>
                </c:pt>
                <c:pt idx="8">
                  <c:v>0.23039999999999999</c:v>
                </c:pt>
                <c:pt idx="9">
                  <c:v>0.18110000000000001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70-46B6-AA68-ADA520445753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1.7600000000000001E-2</c:v>
                </c:pt>
                <c:pt idx="1">
                  <c:v>8.0299999999999996E-2</c:v>
                </c:pt>
                <c:pt idx="2">
                  <c:v>0.1208</c:v>
                </c:pt>
                <c:pt idx="3">
                  <c:v>0.1192</c:v>
                </c:pt>
                <c:pt idx="4">
                  <c:v>0.13270000000000001</c:v>
                </c:pt>
                <c:pt idx="5">
                  <c:v>0.1293</c:v>
                </c:pt>
                <c:pt idx="6">
                  <c:v>0.1305</c:v>
                </c:pt>
                <c:pt idx="7">
                  <c:v>0.1089</c:v>
                </c:pt>
                <c:pt idx="8">
                  <c:v>0.10100000000000001</c:v>
                </c:pt>
                <c:pt idx="9">
                  <c:v>5.96E-2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70-46B6-AA68-ADA520445753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6.3E-3</c:v>
                </c:pt>
                <c:pt idx="1">
                  <c:v>6.2799999999999995E-2</c:v>
                </c:pt>
                <c:pt idx="2">
                  <c:v>0.1265</c:v>
                </c:pt>
                <c:pt idx="3">
                  <c:v>0.14019999999999999</c:v>
                </c:pt>
                <c:pt idx="4">
                  <c:v>0.1273</c:v>
                </c:pt>
                <c:pt idx="5">
                  <c:v>0.12130000000000001</c:v>
                </c:pt>
                <c:pt idx="6">
                  <c:v>0.12130000000000001</c:v>
                </c:pt>
                <c:pt idx="7">
                  <c:v>0.11700000000000001</c:v>
                </c:pt>
                <c:pt idx="8">
                  <c:v>0.1118</c:v>
                </c:pt>
                <c:pt idx="9">
                  <c:v>6.54E-2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70-46B6-AA68-ADA520445753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ADADA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6.9999999999999999E-4</c:v>
                </c:pt>
                <c:pt idx="1">
                  <c:v>1.06E-2</c:v>
                </c:pt>
                <c:pt idx="2">
                  <c:v>3.6600000000000001E-2</c:v>
                </c:pt>
                <c:pt idx="3">
                  <c:v>7.4200000000000002E-2</c:v>
                </c:pt>
                <c:pt idx="4">
                  <c:v>0.10970000000000001</c:v>
                </c:pt>
                <c:pt idx="5">
                  <c:v>0.127</c:v>
                </c:pt>
                <c:pt idx="6">
                  <c:v>0.15049999999999999</c:v>
                </c:pt>
                <c:pt idx="7">
                  <c:v>0.17660000000000001</c:v>
                </c:pt>
                <c:pt idx="8">
                  <c:v>0.17829999999999999</c:v>
                </c:pt>
                <c:pt idx="9">
                  <c:v>0.1358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70-46B6-AA68-ADA520445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30000000000000004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0</c:v>
                </c:pt>
                <c:pt idx="1">
                  <c:v>5.7000000000000002E-3</c:v>
                </c:pt>
                <c:pt idx="2">
                  <c:v>2.29E-2</c:v>
                </c:pt>
                <c:pt idx="3">
                  <c:v>5.7099999999999998E-2</c:v>
                </c:pt>
                <c:pt idx="4">
                  <c:v>6.2899999999999998E-2</c:v>
                </c:pt>
                <c:pt idx="5">
                  <c:v>0.1429</c:v>
                </c:pt>
                <c:pt idx="6">
                  <c:v>0.1714</c:v>
                </c:pt>
                <c:pt idx="7">
                  <c:v>0.23430000000000001</c:v>
                </c:pt>
                <c:pt idx="8">
                  <c:v>0.1943</c:v>
                </c:pt>
                <c:pt idx="9">
                  <c:v>0.1086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8B-4570-90DA-105873348ADB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4.7000000000000002E-3</c:v>
                </c:pt>
                <c:pt idx="3">
                  <c:v>4.2500000000000003E-2</c:v>
                </c:pt>
                <c:pt idx="4">
                  <c:v>8.9599999999999999E-2</c:v>
                </c:pt>
                <c:pt idx="5">
                  <c:v>0.14149999999999999</c:v>
                </c:pt>
                <c:pt idx="6">
                  <c:v>0.18870000000000001</c:v>
                </c:pt>
                <c:pt idx="7">
                  <c:v>0.20749999999999999</c:v>
                </c:pt>
                <c:pt idx="8">
                  <c:v>0.16039999999999999</c:v>
                </c:pt>
                <c:pt idx="9">
                  <c:v>0.1651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8B-4570-90DA-105873348ADB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6.9999999999999999E-4</c:v>
                </c:pt>
                <c:pt idx="1">
                  <c:v>1.03E-2</c:v>
                </c:pt>
                <c:pt idx="2">
                  <c:v>4.3499999999999997E-2</c:v>
                </c:pt>
                <c:pt idx="3">
                  <c:v>9.5100000000000004E-2</c:v>
                </c:pt>
                <c:pt idx="4">
                  <c:v>0.10249999999999999</c:v>
                </c:pt>
                <c:pt idx="5">
                  <c:v>0.1062</c:v>
                </c:pt>
                <c:pt idx="6">
                  <c:v>0.12239999999999999</c:v>
                </c:pt>
                <c:pt idx="7">
                  <c:v>0.1578</c:v>
                </c:pt>
                <c:pt idx="8">
                  <c:v>0.18659999999999999</c:v>
                </c:pt>
                <c:pt idx="9">
                  <c:v>0.17480000000000001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8B-4570-90DA-105873348ADB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6.9999999999999999E-4</c:v>
                </c:pt>
                <c:pt idx="1">
                  <c:v>1.2E-2</c:v>
                </c:pt>
                <c:pt idx="2">
                  <c:v>4.2900000000000001E-2</c:v>
                </c:pt>
                <c:pt idx="3">
                  <c:v>8.3699999999999997E-2</c:v>
                </c:pt>
                <c:pt idx="4">
                  <c:v>0.1027</c:v>
                </c:pt>
                <c:pt idx="5">
                  <c:v>0.1203</c:v>
                </c:pt>
                <c:pt idx="6">
                  <c:v>0.13500000000000001</c:v>
                </c:pt>
                <c:pt idx="7">
                  <c:v>0.13780000000000001</c:v>
                </c:pt>
                <c:pt idx="8">
                  <c:v>0.18</c:v>
                </c:pt>
                <c:pt idx="9">
                  <c:v>0.185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8B-4570-90DA-105873348ADB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0</c:v>
                </c:pt>
                <c:pt idx="1">
                  <c:v>6.0000000000000001E-3</c:v>
                </c:pt>
                <c:pt idx="2">
                  <c:v>2.4799999999999999E-2</c:v>
                </c:pt>
                <c:pt idx="3">
                  <c:v>5.6300000000000003E-2</c:v>
                </c:pt>
                <c:pt idx="4">
                  <c:v>0.1036</c:v>
                </c:pt>
                <c:pt idx="5">
                  <c:v>0.1171</c:v>
                </c:pt>
                <c:pt idx="6">
                  <c:v>0.1749</c:v>
                </c:pt>
                <c:pt idx="7">
                  <c:v>0.19520000000000001</c:v>
                </c:pt>
                <c:pt idx="8">
                  <c:v>0.20119999999999999</c:v>
                </c:pt>
                <c:pt idx="9">
                  <c:v>0.12089999999999999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8B-4570-90DA-105873348A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30000000000000004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3.5000000000000001E-3</c:v>
                </c:pt>
                <c:pt idx="1">
                  <c:v>3.8999999999999998E-3</c:v>
                </c:pt>
                <c:pt idx="2">
                  <c:v>8.2900000000000001E-2</c:v>
                </c:pt>
                <c:pt idx="3">
                  <c:v>0.1115</c:v>
                </c:pt>
                <c:pt idx="4">
                  <c:v>0.1598</c:v>
                </c:pt>
                <c:pt idx="5">
                  <c:v>0.1103</c:v>
                </c:pt>
                <c:pt idx="6">
                  <c:v>0.17</c:v>
                </c:pt>
                <c:pt idx="7">
                  <c:v>0.1018</c:v>
                </c:pt>
                <c:pt idx="8">
                  <c:v>0.15279999999999999</c:v>
                </c:pt>
                <c:pt idx="9">
                  <c:v>0.1036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8C-4FFB-BCC3-149BA6547013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3.5000000000000001E-3</c:v>
                </c:pt>
                <c:pt idx="1">
                  <c:v>4.1000000000000003E-3</c:v>
                </c:pt>
                <c:pt idx="2">
                  <c:v>8.4500000000000006E-2</c:v>
                </c:pt>
                <c:pt idx="3">
                  <c:v>0.1133</c:v>
                </c:pt>
                <c:pt idx="4">
                  <c:v>0.15040000000000001</c:v>
                </c:pt>
                <c:pt idx="5">
                  <c:v>0.1033</c:v>
                </c:pt>
                <c:pt idx="6">
                  <c:v>0.15840000000000001</c:v>
                </c:pt>
                <c:pt idx="7">
                  <c:v>9.98E-2</c:v>
                </c:pt>
                <c:pt idx="8">
                  <c:v>0.16489999999999999</c:v>
                </c:pt>
                <c:pt idx="9">
                  <c:v>0.1177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8C-4FFB-BCC3-149BA6547013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2.2000000000000001E-3</c:v>
                </c:pt>
                <c:pt idx="1">
                  <c:v>2.3999999999999998E-3</c:v>
                </c:pt>
                <c:pt idx="2">
                  <c:v>8.7599999999999997E-2</c:v>
                </c:pt>
                <c:pt idx="3">
                  <c:v>0.12870000000000001</c:v>
                </c:pt>
                <c:pt idx="4">
                  <c:v>0.16420000000000001</c:v>
                </c:pt>
                <c:pt idx="5">
                  <c:v>0.12889999999999999</c:v>
                </c:pt>
                <c:pt idx="6">
                  <c:v>0.1615</c:v>
                </c:pt>
                <c:pt idx="7">
                  <c:v>0.1062</c:v>
                </c:pt>
                <c:pt idx="8">
                  <c:v>0.13700000000000001</c:v>
                </c:pt>
                <c:pt idx="9">
                  <c:v>8.1199999999999994E-2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8C-4FFB-BCC3-149BA6547013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6.3E-3</c:v>
                </c:pt>
                <c:pt idx="1">
                  <c:v>3.5000000000000001E-3</c:v>
                </c:pt>
                <c:pt idx="2">
                  <c:v>9.3299999999999994E-2</c:v>
                </c:pt>
                <c:pt idx="3">
                  <c:v>0.12839999999999999</c:v>
                </c:pt>
                <c:pt idx="4">
                  <c:v>0.15409999999999999</c:v>
                </c:pt>
                <c:pt idx="5">
                  <c:v>0.1177</c:v>
                </c:pt>
                <c:pt idx="6">
                  <c:v>0.1464</c:v>
                </c:pt>
                <c:pt idx="7">
                  <c:v>0.10009999999999999</c:v>
                </c:pt>
                <c:pt idx="8">
                  <c:v>0.14280000000000001</c:v>
                </c:pt>
                <c:pt idx="9">
                  <c:v>0.1074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8C-4FFB-BCC3-149BA6547013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2.5999999999999999E-3</c:v>
                </c:pt>
                <c:pt idx="1">
                  <c:v>3.2000000000000002E-3</c:v>
                </c:pt>
                <c:pt idx="2">
                  <c:v>6.3E-2</c:v>
                </c:pt>
                <c:pt idx="3">
                  <c:v>9.74E-2</c:v>
                </c:pt>
                <c:pt idx="4">
                  <c:v>0.14380000000000001</c:v>
                </c:pt>
                <c:pt idx="5">
                  <c:v>0.1087</c:v>
                </c:pt>
                <c:pt idx="6">
                  <c:v>0.16059999999999999</c:v>
                </c:pt>
                <c:pt idx="7">
                  <c:v>0.10440000000000001</c:v>
                </c:pt>
                <c:pt idx="8">
                  <c:v>0.17380000000000001</c:v>
                </c:pt>
                <c:pt idx="9">
                  <c:v>0.1426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8C-4FFB-BCC3-149BA6547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18000000000000002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2.0000000000000004E-2"/>
        <c:minorUnit val="4.000000000000001E-3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0</c:v>
                </c:pt>
                <c:pt idx="1">
                  <c:v>1.1000000000000001E-3</c:v>
                </c:pt>
                <c:pt idx="2">
                  <c:v>1.4200000000000001E-2</c:v>
                </c:pt>
                <c:pt idx="3">
                  <c:v>5.3800000000000001E-2</c:v>
                </c:pt>
                <c:pt idx="4">
                  <c:v>0.1144</c:v>
                </c:pt>
                <c:pt idx="5">
                  <c:v>0.17030000000000001</c:v>
                </c:pt>
                <c:pt idx="6">
                  <c:v>0.1502</c:v>
                </c:pt>
                <c:pt idx="7">
                  <c:v>0.14760000000000001</c:v>
                </c:pt>
                <c:pt idx="8">
                  <c:v>0.155</c:v>
                </c:pt>
                <c:pt idx="9">
                  <c:v>0.19350000000000001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61-46DC-A358-AF563D6B690E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0</c:v>
                </c:pt>
                <c:pt idx="1">
                  <c:v>3.8E-3</c:v>
                </c:pt>
                <c:pt idx="2">
                  <c:v>2.7E-2</c:v>
                </c:pt>
                <c:pt idx="3">
                  <c:v>7.4300000000000005E-2</c:v>
                </c:pt>
                <c:pt idx="4">
                  <c:v>0.14149999999999999</c:v>
                </c:pt>
                <c:pt idx="5">
                  <c:v>0.17610000000000001</c:v>
                </c:pt>
                <c:pt idx="6">
                  <c:v>0.1694</c:v>
                </c:pt>
                <c:pt idx="7">
                  <c:v>0.15570000000000001</c:v>
                </c:pt>
                <c:pt idx="8">
                  <c:v>0.13439999999999999</c:v>
                </c:pt>
                <c:pt idx="9">
                  <c:v>0.1178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61-46DC-A358-AF563D6B690E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1.5900000000000001E-2</c:v>
                </c:pt>
                <c:pt idx="1">
                  <c:v>3.73E-2</c:v>
                </c:pt>
                <c:pt idx="2">
                  <c:v>0.1067</c:v>
                </c:pt>
                <c:pt idx="3">
                  <c:v>0.18629999999999999</c:v>
                </c:pt>
                <c:pt idx="4">
                  <c:v>0.183</c:v>
                </c:pt>
                <c:pt idx="5">
                  <c:v>0.15229999999999999</c:v>
                </c:pt>
                <c:pt idx="6">
                  <c:v>0.12820000000000001</c:v>
                </c:pt>
                <c:pt idx="7">
                  <c:v>8.7499999999999994E-2</c:v>
                </c:pt>
                <c:pt idx="8">
                  <c:v>5.3900000000000003E-2</c:v>
                </c:pt>
                <c:pt idx="9">
                  <c:v>4.8800000000000003E-2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61-46DC-A358-AF563D6B690E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2E-3</c:v>
                </c:pt>
                <c:pt idx="1">
                  <c:v>7.1000000000000004E-3</c:v>
                </c:pt>
                <c:pt idx="2">
                  <c:v>3.9699999999999999E-2</c:v>
                </c:pt>
                <c:pt idx="3">
                  <c:v>0.1173</c:v>
                </c:pt>
                <c:pt idx="4">
                  <c:v>0.19220000000000001</c:v>
                </c:pt>
                <c:pt idx="5">
                  <c:v>0.18240000000000001</c:v>
                </c:pt>
                <c:pt idx="6">
                  <c:v>0.1464</c:v>
                </c:pt>
                <c:pt idx="7">
                  <c:v>0.10009999999999999</c:v>
                </c:pt>
                <c:pt idx="8">
                  <c:v>0.1013</c:v>
                </c:pt>
                <c:pt idx="9">
                  <c:v>0.1115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61-46DC-A358-AF563D6B690E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0</c:v>
                </c:pt>
                <c:pt idx="1">
                  <c:v>8.9999999999999998E-4</c:v>
                </c:pt>
                <c:pt idx="2">
                  <c:v>2.4500000000000001E-2</c:v>
                </c:pt>
                <c:pt idx="3">
                  <c:v>8.9099999999999999E-2</c:v>
                </c:pt>
                <c:pt idx="4">
                  <c:v>0.15959999999999999</c:v>
                </c:pt>
                <c:pt idx="5">
                  <c:v>0.18890000000000001</c:v>
                </c:pt>
                <c:pt idx="6">
                  <c:v>0.151</c:v>
                </c:pt>
                <c:pt idx="7">
                  <c:v>0.1323</c:v>
                </c:pt>
                <c:pt idx="8">
                  <c:v>0.1321</c:v>
                </c:pt>
                <c:pt idx="9">
                  <c:v>0.1216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61-46DC-A358-AF563D6B6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2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6.9999999999999999E-4</c:v>
                </c:pt>
                <c:pt idx="1">
                  <c:v>1.2999999999999999E-3</c:v>
                </c:pt>
                <c:pt idx="2">
                  <c:v>1.43E-2</c:v>
                </c:pt>
                <c:pt idx="3">
                  <c:v>5.5100000000000003E-2</c:v>
                </c:pt>
                <c:pt idx="4">
                  <c:v>0.1007</c:v>
                </c:pt>
                <c:pt idx="5">
                  <c:v>0.1356</c:v>
                </c:pt>
                <c:pt idx="6">
                  <c:v>0.1764</c:v>
                </c:pt>
                <c:pt idx="7">
                  <c:v>0.19289999999999999</c:v>
                </c:pt>
                <c:pt idx="8">
                  <c:v>0.19850000000000001</c:v>
                </c:pt>
                <c:pt idx="9">
                  <c:v>0.1245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C0-4831-A26B-513951710620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4.0000000000000002E-4</c:v>
                </c:pt>
                <c:pt idx="1">
                  <c:v>2.0000000000000001E-4</c:v>
                </c:pt>
                <c:pt idx="2">
                  <c:v>4.0000000000000001E-3</c:v>
                </c:pt>
                <c:pt idx="3">
                  <c:v>2.86E-2</c:v>
                </c:pt>
                <c:pt idx="4">
                  <c:v>8.2199999999999995E-2</c:v>
                </c:pt>
                <c:pt idx="5">
                  <c:v>0.13969999999999999</c:v>
                </c:pt>
                <c:pt idx="6">
                  <c:v>0.20050000000000001</c:v>
                </c:pt>
                <c:pt idx="7">
                  <c:v>0.23</c:v>
                </c:pt>
                <c:pt idx="8">
                  <c:v>0.23300000000000001</c:v>
                </c:pt>
                <c:pt idx="9">
                  <c:v>8.1299999999999997E-2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C0-4831-A26B-513951710620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4.0000000000000002E-4</c:v>
                </c:pt>
                <c:pt idx="1">
                  <c:v>2.7000000000000001E-3</c:v>
                </c:pt>
                <c:pt idx="2">
                  <c:v>3.0499999999999999E-2</c:v>
                </c:pt>
                <c:pt idx="3">
                  <c:v>8.2000000000000003E-2</c:v>
                </c:pt>
                <c:pt idx="4">
                  <c:v>0.1401</c:v>
                </c:pt>
                <c:pt idx="5">
                  <c:v>0.17680000000000001</c:v>
                </c:pt>
                <c:pt idx="6">
                  <c:v>0.223</c:v>
                </c:pt>
                <c:pt idx="7">
                  <c:v>0.19450000000000001</c:v>
                </c:pt>
                <c:pt idx="8">
                  <c:v>0.1236</c:v>
                </c:pt>
                <c:pt idx="9">
                  <c:v>2.6499999999999999E-2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C0-4831-A26B-513951710620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0</c:v>
                </c:pt>
                <c:pt idx="1">
                  <c:v>1E-3</c:v>
                </c:pt>
                <c:pt idx="2">
                  <c:v>2.3E-2</c:v>
                </c:pt>
                <c:pt idx="3">
                  <c:v>8.6599999999999996E-2</c:v>
                </c:pt>
                <c:pt idx="4">
                  <c:v>0.1593</c:v>
                </c:pt>
                <c:pt idx="5">
                  <c:v>0.18509999999999999</c:v>
                </c:pt>
                <c:pt idx="6">
                  <c:v>0.1996</c:v>
                </c:pt>
                <c:pt idx="7">
                  <c:v>0.18509999999999999</c:v>
                </c:pt>
                <c:pt idx="8">
                  <c:v>0.1231</c:v>
                </c:pt>
                <c:pt idx="9">
                  <c:v>3.7100000000000001E-2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C0-4831-A26B-513951710620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2.0000000000000001E-4</c:v>
                </c:pt>
                <c:pt idx="1">
                  <c:v>5.7999999999999996E-3</c:v>
                </c:pt>
                <c:pt idx="2">
                  <c:v>4.4900000000000002E-2</c:v>
                </c:pt>
                <c:pt idx="3">
                  <c:v>9.6299999999999997E-2</c:v>
                </c:pt>
                <c:pt idx="4">
                  <c:v>0.14299999999999999</c:v>
                </c:pt>
                <c:pt idx="5">
                  <c:v>0.16400000000000001</c:v>
                </c:pt>
                <c:pt idx="6">
                  <c:v>0.17510000000000001</c:v>
                </c:pt>
                <c:pt idx="7">
                  <c:v>0.17030000000000001</c:v>
                </c:pt>
                <c:pt idx="8">
                  <c:v>0.1447</c:v>
                </c:pt>
                <c:pt idx="9">
                  <c:v>5.57E-2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C0-4831-A26B-513951710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25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2.0000000000000001E-4</c:v>
                </c:pt>
                <c:pt idx="1">
                  <c:v>2.3E-3</c:v>
                </c:pt>
                <c:pt idx="2">
                  <c:v>1.41E-2</c:v>
                </c:pt>
                <c:pt idx="3">
                  <c:v>4.0599999999999997E-2</c:v>
                </c:pt>
                <c:pt idx="4">
                  <c:v>8.2799999999999999E-2</c:v>
                </c:pt>
                <c:pt idx="5">
                  <c:v>0.1348</c:v>
                </c:pt>
                <c:pt idx="6">
                  <c:v>0.17929999999999999</c:v>
                </c:pt>
                <c:pt idx="7">
                  <c:v>0.21029999999999999</c:v>
                </c:pt>
                <c:pt idx="8">
                  <c:v>0.20669999999999999</c:v>
                </c:pt>
                <c:pt idx="9">
                  <c:v>0.12889999999999999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55-4678-9893-7B440F967C93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2.0000000000000001E-4</c:v>
                </c:pt>
                <c:pt idx="1">
                  <c:v>2.5000000000000001E-3</c:v>
                </c:pt>
                <c:pt idx="2">
                  <c:v>1.2200000000000001E-2</c:v>
                </c:pt>
                <c:pt idx="3">
                  <c:v>3.6799999999999999E-2</c:v>
                </c:pt>
                <c:pt idx="4">
                  <c:v>7.6700000000000004E-2</c:v>
                </c:pt>
                <c:pt idx="5">
                  <c:v>0.1242</c:v>
                </c:pt>
                <c:pt idx="6">
                  <c:v>0.17399999999999999</c:v>
                </c:pt>
                <c:pt idx="7">
                  <c:v>0.21249999999999999</c:v>
                </c:pt>
                <c:pt idx="8">
                  <c:v>0.23050000000000001</c:v>
                </c:pt>
                <c:pt idx="9">
                  <c:v>0.13039999999999999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55-4678-9893-7B440F967C93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3.3E-3</c:v>
                </c:pt>
                <c:pt idx="1">
                  <c:v>1.2699999999999999E-2</c:v>
                </c:pt>
                <c:pt idx="2">
                  <c:v>3.7699999999999997E-2</c:v>
                </c:pt>
                <c:pt idx="3">
                  <c:v>7.5700000000000003E-2</c:v>
                </c:pt>
                <c:pt idx="4">
                  <c:v>0.1221</c:v>
                </c:pt>
                <c:pt idx="5">
                  <c:v>0.14530000000000001</c:v>
                </c:pt>
                <c:pt idx="6">
                  <c:v>0.19639999999999999</c:v>
                </c:pt>
                <c:pt idx="7">
                  <c:v>0.18099999999999999</c:v>
                </c:pt>
                <c:pt idx="8">
                  <c:v>0.15140000000000001</c:v>
                </c:pt>
                <c:pt idx="9">
                  <c:v>7.4300000000000005E-2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55-4678-9893-7B440F967C93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1.6000000000000001E-3</c:v>
                </c:pt>
                <c:pt idx="1">
                  <c:v>9.5999999999999992E-3</c:v>
                </c:pt>
                <c:pt idx="2">
                  <c:v>3.09E-2</c:v>
                </c:pt>
                <c:pt idx="3">
                  <c:v>6.6699999999999995E-2</c:v>
                </c:pt>
                <c:pt idx="4">
                  <c:v>0.1103</c:v>
                </c:pt>
                <c:pt idx="5">
                  <c:v>0.13170000000000001</c:v>
                </c:pt>
                <c:pt idx="6">
                  <c:v>0.1744</c:v>
                </c:pt>
                <c:pt idx="7">
                  <c:v>0.1764</c:v>
                </c:pt>
                <c:pt idx="8">
                  <c:v>0.1817</c:v>
                </c:pt>
                <c:pt idx="9">
                  <c:v>0.1167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55-4678-9893-7B440F967C93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2.0000000000000001E-4</c:v>
                </c:pt>
                <c:pt idx="1">
                  <c:v>3.3999999999999998E-3</c:v>
                </c:pt>
                <c:pt idx="2">
                  <c:v>2.0899999999999998E-2</c:v>
                </c:pt>
                <c:pt idx="3">
                  <c:v>5.3800000000000001E-2</c:v>
                </c:pt>
                <c:pt idx="4">
                  <c:v>9.3799999999999994E-2</c:v>
                </c:pt>
                <c:pt idx="5">
                  <c:v>0.13370000000000001</c:v>
                </c:pt>
                <c:pt idx="6">
                  <c:v>0.16919999999999999</c:v>
                </c:pt>
                <c:pt idx="7">
                  <c:v>0.19700000000000001</c:v>
                </c:pt>
                <c:pt idx="8">
                  <c:v>0.2014</c:v>
                </c:pt>
                <c:pt idx="9">
                  <c:v>0.12659999999999999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55-4678-9893-7B440F967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25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1E-4</c:v>
                </c:pt>
                <c:pt idx="1">
                  <c:v>3.8999999999999998E-3</c:v>
                </c:pt>
                <c:pt idx="2">
                  <c:v>6.7500000000000004E-2</c:v>
                </c:pt>
                <c:pt idx="3">
                  <c:v>0.1079</c:v>
                </c:pt>
                <c:pt idx="4">
                  <c:v>0.20030000000000001</c:v>
                </c:pt>
                <c:pt idx="5">
                  <c:v>0.1237</c:v>
                </c:pt>
                <c:pt idx="6">
                  <c:v>0.216</c:v>
                </c:pt>
                <c:pt idx="7">
                  <c:v>9.9099999999999994E-2</c:v>
                </c:pt>
                <c:pt idx="8">
                  <c:v>0.13800000000000001</c:v>
                </c:pt>
                <c:pt idx="9">
                  <c:v>4.3400000000000001E-2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94-4D83-9593-85EAE19795CB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1E-4</c:v>
                </c:pt>
                <c:pt idx="1">
                  <c:v>4.1999999999999997E-3</c:v>
                </c:pt>
                <c:pt idx="2">
                  <c:v>6.3799999999999996E-2</c:v>
                </c:pt>
                <c:pt idx="3">
                  <c:v>0.1028</c:v>
                </c:pt>
                <c:pt idx="4">
                  <c:v>0.18049999999999999</c:v>
                </c:pt>
                <c:pt idx="5">
                  <c:v>0.1197</c:v>
                </c:pt>
                <c:pt idx="6">
                  <c:v>0.19850000000000001</c:v>
                </c:pt>
                <c:pt idx="7">
                  <c:v>0.1053</c:v>
                </c:pt>
                <c:pt idx="8">
                  <c:v>0.16</c:v>
                </c:pt>
                <c:pt idx="9">
                  <c:v>6.5199999999999994E-2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94-4D83-9593-85EAE19795CB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2.0000000000000001E-4</c:v>
                </c:pt>
                <c:pt idx="1">
                  <c:v>1.1999999999999999E-3</c:v>
                </c:pt>
                <c:pt idx="2">
                  <c:v>4.8499999999999995E-2</c:v>
                </c:pt>
                <c:pt idx="3">
                  <c:v>0.12670000000000001</c:v>
                </c:pt>
                <c:pt idx="4">
                  <c:v>0.20379999999999998</c:v>
                </c:pt>
                <c:pt idx="5">
                  <c:v>0.1583</c:v>
                </c:pt>
                <c:pt idx="6">
                  <c:v>0.19010000000000002</c:v>
                </c:pt>
                <c:pt idx="7">
                  <c:v>0.1043</c:v>
                </c:pt>
                <c:pt idx="8">
                  <c:v>0.128</c:v>
                </c:pt>
                <c:pt idx="9">
                  <c:v>3.8900000000000004E-2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94-4D83-9593-85EAE19795CB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5.9999999999999995E-4</c:v>
                </c:pt>
                <c:pt idx="1">
                  <c:v>3.2000000000000002E-3</c:v>
                </c:pt>
                <c:pt idx="2">
                  <c:v>0.10539999999999999</c:v>
                </c:pt>
                <c:pt idx="3">
                  <c:v>0.18140000000000001</c:v>
                </c:pt>
                <c:pt idx="4">
                  <c:v>0.2185</c:v>
                </c:pt>
                <c:pt idx="5">
                  <c:v>0.1285</c:v>
                </c:pt>
                <c:pt idx="6">
                  <c:v>0.15490000000000001</c:v>
                </c:pt>
                <c:pt idx="7">
                  <c:v>7.6799999999999993E-2</c:v>
                </c:pt>
                <c:pt idx="8">
                  <c:v>9.7799999999999998E-2</c:v>
                </c:pt>
                <c:pt idx="9">
                  <c:v>3.2899999999999999E-2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94-4D83-9593-85EAE19795CB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1E-4</c:v>
                </c:pt>
                <c:pt idx="1">
                  <c:v>2.3999999999999998E-3</c:v>
                </c:pt>
                <c:pt idx="2">
                  <c:v>4.0899999999999999E-2</c:v>
                </c:pt>
                <c:pt idx="3">
                  <c:v>9.35E-2</c:v>
                </c:pt>
                <c:pt idx="4">
                  <c:v>0.17549999999999999</c:v>
                </c:pt>
                <c:pt idx="5">
                  <c:v>0.1263</c:v>
                </c:pt>
                <c:pt idx="6">
                  <c:v>0.20480000000000001</c:v>
                </c:pt>
                <c:pt idx="7">
                  <c:v>0.11260000000000001</c:v>
                </c:pt>
                <c:pt idx="8">
                  <c:v>0.1714</c:v>
                </c:pt>
                <c:pt idx="9">
                  <c:v>7.2400000000000006E-2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94-4D83-9593-85EAE19795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25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0</c:v>
                </c:pt>
                <c:pt idx="1">
                  <c:v>1.5E-3</c:v>
                </c:pt>
                <c:pt idx="2">
                  <c:v>1.0200000000000001E-2</c:v>
                </c:pt>
                <c:pt idx="3">
                  <c:v>2.0400000000000001E-2</c:v>
                </c:pt>
                <c:pt idx="4">
                  <c:v>0.05</c:v>
                </c:pt>
                <c:pt idx="5">
                  <c:v>6.83E-2</c:v>
                </c:pt>
                <c:pt idx="6">
                  <c:v>0.22789999999999999</c:v>
                </c:pt>
                <c:pt idx="7">
                  <c:v>0.22589999999999999</c:v>
                </c:pt>
                <c:pt idx="8">
                  <c:v>0.29580000000000001</c:v>
                </c:pt>
                <c:pt idx="9">
                  <c:v>9.9900000000000003E-2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94-495E-A733-2231A0B014B5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7.4000000000000003E-3</c:v>
                </c:pt>
                <c:pt idx="3">
                  <c:v>1.4200000000000001E-2</c:v>
                </c:pt>
                <c:pt idx="4">
                  <c:v>4.4200000000000003E-2</c:v>
                </c:pt>
                <c:pt idx="5">
                  <c:v>5.3800000000000001E-2</c:v>
                </c:pt>
                <c:pt idx="6">
                  <c:v>0.18870000000000001</c:v>
                </c:pt>
                <c:pt idx="7">
                  <c:v>0.183</c:v>
                </c:pt>
                <c:pt idx="8">
                  <c:v>0.33710000000000001</c:v>
                </c:pt>
                <c:pt idx="9">
                  <c:v>0.17169999999999999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94-495E-A733-2231A0B014B5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0</c:v>
                </c:pt>
                <c:pt idx="1">
                  <c:v>8.0000000000000004E-4</c:v>
                </c:pt>
                <c:pt idx="2">
                  <c:v>7.1999999999999998E-3</c:v>
                </c:pt>
                <c:pt idx="3">
                  <c:v>1.83E-2</c:v>
                </c:pt>
                <c:pt idx="4">
                  <c:v>6.8599999999999994E-2</c:v>
                </c:pt>
                <c:pt idx="5">
                  <c:v>8.4500000000000006E-2</c:v>
                </c:pt>
                <c:pt idx="6">
                  <c:v>0.1794</c:v>
                </c:pt>
                <c:pt idx="7">
                  <c:v>0.16669999999999999</c:v>
                </c:pt>
                <c:pt idx="8">
                  <c:v>0.3014</c:v>
                </c:pt>
                <c:pt idx="9">
                  <c:v>0.17299999999999999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94-495E-A733-2231A0B014B5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2.3E-3</c:v>
                </c:pt>
                <c:pt idx="3">
                  <c:v>2.0799999999999999E-2</c:v>
                </c:pt>
                <c:pt idx="4">
                  <c:v>4.9200000000000001E-2</c:v>
                </c:pt>
                <c:pt idx="5">
                  <c:v>6.8400000000000002E-2</c:v>
                </c:pt>
                <c:pt idx="6">
                  <c:v>0.14069999999999999</c:v>
                </c:pt>
                <c:pt idx="7">
                  <c:v>0.2198</c:v>
                </c:pt>
                <c:pt idx="8">
                  <c:v>0.34510000000000002</c:v>
                </c:pt>
                <c:pt idx="9">
                  <c:v>0.1537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94-495E-A733-2231A0B014B5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5.0000000000000001E-3</c:v>
                </c:pt>
                <c:pt idx="3">
                  <c:v>1.24E-2</c:v>
                </c:pt>
                <c:pt idx="4">
                  <c:v>5.3900000000000003E-2</c:v>
                </c:pt>
                <c:pt idx="5">
                  <c:v>4.2299999999999997E-2</c:v>
                </c:pt>
                <c:pt idx="6">
                  <c:v>0.1278</c:v>
                </c:pt>
                <c:pt idx="7">
                  <c:v>0.16930000000000001</c:v>
                </c:pt>
                <c:pt idx="8">
                  <c:v>0.35520000000000002</c:v>
                </c:pt>
                <c:pt idx="9">
                  <c:v>0.23400000000000001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94-495E-A733-2231A0B01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35000000000000003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1.7100000000000001E-2</c:v>
                </c:pt>
                <c:pt idx="1">
                  <c:v>5.1000000000000004E-3</c:v>
                </c:pt>
                <c:pt idx="2">
                  <c:v>0.15279999999999999</c:v>
                </c:pt>
                <c:pt idx="3">
                  <c:v>0.18679999999999999</c:v>
                </c:pt>
                <c:pt idx="4">
                  <c:v>0.16170000000000001</c:v>
                </c:pt>
                <c:pt idx="5">
                  <c:v>0.1057</c:v>
                </c:pt>
                <c:pt idx="6">
                  <c:v>0.1217</c:v>
                </c:pt>
                <c:pt idx="7">
                  <c:v>8.5900000000000004E-2</c:v>
                </c:pt>
                <c:pt idx="8">
                  <c:v>9.9199999999999997E-2</c:v>
                </c:pt>
                <c:pt idx="9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BC-494A-A02A-1464DD2610BA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1.72E-2</c:v>
                </c:pt>
                <c:pt idx="1">
                  <c:v>5.7999999999999996E-3</c:v>
                </c:pt>
                <c:pt idx="2">
                  <c:v>0.1852</c:v>
                </c:pt>
                <c:pt idx="3">
                  <c:v>0.2165</c:v>
                </c:pt>
                <c:pt idx="4">
                  <c:v>0.1686</c:v>
                </c:pt>
                <c:pt idx="5">
                  <c:v>9.5299999999999996E-2</c:v>
                </c:pt>
                <c:pt idx="6">
                  <c:v>0.1014</c:v>
                </c:pt>
                <c:pt idx="7">
                  <c:v>6.6699999999999995E-2</c:v>
                </c:pt>
                <c:pt idx="8">
                  <c:v>8.7999999999999995E-2</c:v>
                </c:pt>
                <c:pt idx="9">
                  <c:v>5.5300000000000002E-2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BC-494A-A02A-1464DD2610BA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6.4999999999999997E-3</c:v>
                </c:pt>
                <c:pt idx="1">
                  <c:v>3.8999999999999998E-3</c:v>
                </c:pt>
                <c:pt idx="2">
                  <c:v>0.16370000000000001</c:v>
                </c:pt>
                <c:pt idx="3">
                  <c:v>0.19839999999999999</c:v>
                </c:pt>
                <c:pt idx="4">
                  <c:v>0.1701</c:v>
                </c:pt>
                <c:pt idx="5">
                  <c:v>0.10100000000000001</c:v>
                </c:pt>
                <c:pt idx="6">
                  <c:v>0.1103</c:v>
                </c:pt>
                <c:pt idx="7">
                  <c:v>7.2800000000000004E-2</c:v>
                </c:pt>
                <c:pt idx="8">
                  <c:v>9.2799999999999994E-2</c:v>
                </c:pt>
                <c:pt idx="9">
                  <c:v>8.0600000000000005E-2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BC-494A-A02A-1464DD2610BA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2.63E-2</c:v>
                </c:pt>
                <c:pt idx="1">
                  <c:v>6.8999999999999999E-3</c:v>
                </c:pt>
                <c:pt idx="2">
                  <c:v>0.16880000000000001</c:v>
                </c:pt>
                <c:pt idx="3">
                  <c:v>0.18970000000000001</c:v>
                </c:pt>
                <c:pt idx="4">
                  <c:v>0.15290000000000001</c:v>
                </c:pt>
                <c:pt idx="5">
                  <c:v>9.4399999999999998E-2</c:v>
                </c:pt>
                <c:pt idx="6">
                  <c:v>0.1111</c:v>
                </c:pt>
                <c:pt idx="7">
                  <c:v>7.0699999999999999E-2</c:v>
                </c:pt>
                <c:pt idx="8">
                  <c:v>9.1899999999999996E-2</c:v>
                </c:pt>
                <c:pt idx="9">
                  <c:v>8.72E-2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BC-494A-A02A-1464DD2610BA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1.21E-2</c:v>
                </c:pt>
                <c:pt idx="1">
                  <c:v>4.8999999999999998E-3</c:v>
                </c:pt>
                <c:pt idx="2">
                  <c:v>0.13009999999999999</c:v>
                </c:pt>
                <c:pt idx="3">
                  <c:v>0.16650000000000001</c:v>
                </c:pt>
                <c:pt idx="4">
                  <c:v>0.15820000000000001</c:v>
                </c:pt>
                <c:pt idx="5">
                  <c:v>0.105</c:v>
                </c:pt>
                <c:pt idx="6">
                  <c:v>0.1191</c:v>
                </c:pt>
                <c:pt idx="7">
                  <c:v>8.5500000000000007E-2</c:v>
                </c:pt>
                <c:pt idx="8">
                  <c:v>0.11459999999999999</c:v>
                </c:pt>
                <c:pt idx="9">
                  <c:v>0.104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BC-494A-A02A-1464DD2610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25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0</c:v>
                </c:pt>
                <c:pt idx="1">
                  <c:v>2.5999999999999999E-3</c:v>
                </c:pt>
                <c:pt idx="2">
                  <c:v>1.5299999999999999E-2</c:v>
                </c:pt>
                <c:pt idx="3">
                  <c:v>2.5600000000000001E-2</c:v>
                </c:pt>
                <c:pt idx="4">
                  <c:v>9.2100000000000001E-2</c:v>
                </c:pt>
                <c:pt idx="5">
                  <c:v>9.4600000000000004E-2</c:v>
                </c:pt>
                <c:pt idx="6">
                  <c:v>0.26600000000000001</c:v>
                </c:pt>
                <c:pt idx="7">
                  <c:v>0.1893</c:v>
                </c:pt>
                <c:pt idx="8">
                  <c:v>0.2072</c:v>
                </c:pt>
                <c:pt idx="9">
                  <c:v>0.1074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A-458D-A2E5-C8C430455F77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8.5000000000000006E-3</c:v>
                </c:pt>
                <c:pt idx="3">
                  <c:v>3.1099999999999999E-2</c:v>
                </c:pt>
                <c:pt idx="4">
                  <c:v>8.4699999999999998E-2</c:v>
                </c:pt>
                <c:pt idx="5">
                  <c:v>0.12709999999999999</c:v>
                </c:pt>
                <c:pt idx="6">
                  <c:v>0.23449999999999999</c:v>
                </c:pt>
                <c:pt idx="7">
                  <c:v>0.15540000000000001</c:v>
                </c:pt>
                <c:pt idx="8">
                  <c:v>0.22320000000000001</c:v>
                </c:pt>
                <c:pt idx="9">
                  <c:v>0.1356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DA-458D-A2E5-C8C430455F77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6.6100000000000006E-2</c:v>
                </c:pt>
                <c:pt idx="3">
                  <c:v>9.2499999999999999E-2</c:v>
                </c:pt>
                <c:pt idx="4">
                  <c:v>0.1145</c:v>
                </c:pt>
                <c:pt idx="5">
                  <c:v>0.1278</c:v>
                </c:pt>
                <c:pt idx="6">
                  <c:v>0.15859999999999999</c:v>
                </c:pt>
                <c:pt idx="7">
                  <c:v>0.1366</c:v>
                </c:pt>
                <c:pt idx="8">
                  <c:v>0.18940000000000001</c:v>
                </c:pt>
                <c:pt idx="9">
                  <c:v>0.1145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DA-458D-A2E5-C8C430455F77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0</c:v>
                </c:pt>
                <c:pt idx="1">
                  <c:v>3.3E-3</c:v>
                </c:pt>
                <c:pt idx="2">
                  <c:v>3.6400000000000002E-2</c:v>
                </c:pt>
                <c:pt idx="3">
                  <c:v>5.6300000000000003E-2</c:v>
                </c:pt>
                <c:pt idx="4">
                  <c:v>0.1159</c:v>
                </c:pt>
                <c:pt idx="5">
                  <c:v>0.12909999999999999</c:v>
                </c:pt>
                <c:pt idx="6">
                  <c:v>0.15890000000000001</c:v>
                </c:pt>
                <c:pt idx="7">
                  <c:v>0.1358</c:v>
                </c:pt>
                <c:pt idx="8">
                  <c:v>0.2152</c:v>
                </c:pt>
                <c:pt idx="9">
                  <c:v>0.14899999999999999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DA-458D-A2E5-C8C430455F77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1.1900000000000001E-2</c:v>
                </c:pt>
                <c:pt idx="3">
                  <c:v>3.1699999999999999E-2</c:v>
                </c:pt>
                <c:pt idx="4">
                  <c:v>7.1400000000000005E-2</c:v>
                </c:pt>
                <c:pt idx="5">
                  <c:v>9.9199999999999997E-2</c:v>
                </c:pt>
                <c:pt idx="6">
                  <c:v>0.1825</c:v>
                </c:pt>
                <c:pt idx="7">
                  <c:v>0.13489999999999999</c:v>
                </c:pt>
                <c:pt idx="8">
                  <c:v>0.21429999999999999</c:v>
                </c:pt>
                <c:pt idx="9">
                  <c:v>0.254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DA-458D-A2E5-C8C430455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30000000000000004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10-19%2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1E-4</c:v>
                </c:pt>
                <c:pt idx="1">
                  <c:v>2E-3</c:v>
                </c:pt>
                <c:pt idx="2">
                  <c:v>4.3299999999999998E-2</c:v>
                </c:pt>
                <c:pt idx="3">
                  <c:v>8.3599999999999994E-2</c:v>
                </c:pt>
                <c:pt idx="4">
                  <c:v>0.15079999999999999</c:v>
                </c:pt>
                <c:pt idx="5">
                  <c:v>0.1245</c:v>
                </c:pt>
                <c:pt idx="6">
                  <c:v>0.1946</c:v>
                </c:pt>
                <c:pt idx="7">
                  <c:v>0.11360000000000001</c:v>
                </c:pt>
                <c:pt idx="8">
                  <c:v>0.192</c:v>
                </c:pt>
                <c:pt idx="9">
                  <c:v>9.5500000000000002E-2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88-499B-A25D-344880625349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10-19%2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1E-4</c:v>
                </c:pt>
                <c:pt idx="1">
                  <c:v>2.2000000000000001E-3</c:v>
                </c:pt>
                <c:pt idx="2">
                  <c:v>4.2700000000000002E-2</c:v>
                </c:pt>
                <c:pt idx="3">
                  <c:v>8.5000000000000006E-2</c:v>
                </c:pt>
                <c:pt idx="4">
                  <c:v>0.14449999999999999</c:v>
                </c:pt>
                <c:pt idx="5">
                  <c:v>0.1178</c:v>
                </c:pt>
                <c:pt idx="6">
                  <c:v>0.1948</c:v>
                </c:pt>
                <c:pt idx="7">
                  <c:v>0.1148</c:v>
                </c:pt>
                <c:pt idx="8">
                  <c:v>0.1966</c:v>
                </c:pt>
                <c:pt idx="9">
                  <c:v>0.1016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88-499B-A25D-344880625349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10-19%2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2.9999999999999997E-4</c:v>
                </c:pt>
                <c:pt idx="1">
                  <c:v>6.9999999999999999E-4</c:v>
                </c:pt>
                <c:pt idx="2">
                  <c:v>3.2099999999999997E-2</c:v>
                </c:pt>
                <c:pt idx="3">
                  <c:v>7.3899999999999993E-2</c:v>
                </c:pt>
                <c:pt idx="4">
                  <c:v>0.13139999999999999</c:v>
                </c:pt>
                <c:pt idx="5">
                  <c:v>0.13159999999999999</c:v>
                </c:pt>
                <c:pt idx="6">
                  <c:v>0.20169999999999999</c:v>
                </c:pt>
                <c:pt idx="7">
                  <c:v>0.14249999999999999</c:v>
                </c:pt>
                <c:pt idx="8">
                  <c:v>0.19839999999999999</c:v>
                </c:pt>
                <c:pt idx="9">
                  <c:v>8.7300000000000003E-2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88-499B-A25D-344880625349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10-19%2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2.9999999999999997E-4</c:v>
                </c:pt>
                <c:pt idx="1">
                  <c:v>2.9999999999999997E-4</c:v>
                </c:pt>
                <c:pt idx="2">
                  <c:v>2.2499999999999999E-2</c:v>
                </c:pt>
                <c:pt idx="3">
                  <c:v>6.5699999999999995E-2</c:v>
                </c:pt>
                <c:pt idx="4">
                  <c:v>0.12609999999999999</c:v>
                </c:pt>
                <c:pt idx="5">
                  <c:v>0.13350000000000001</c:v>
                </c:pt>
                <c:pt idx="6">
                  <c:v>0.18970000000000001</c:v>
                </c:pt>
                <c:pt idx="7">
                  <c:v>0.14330000000000001</c:v>
                </c:pt>
                <c:pt idx="8">
                  <c:v>0.2019</c:v>
                </c:pt>
                <c:pt idx="9">
                  <c:v>0.1167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88-499B-A25D-344880625349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10-19%2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2.0000000000000001E-4</c:v>
                </c:pt>
                <c:pt idx="1">
                  <c:v>1.9E-3</c:v>
                </c:pt>
                <c:pt idx="2">
                  <c:v>3.5000000000000003E-2</c:v>
                </c:pt>
                <c:pt idx="3">
                  <c:v>7.2700000000000001E-2</c:v>
                </c:pt>
                <c:pt idx="4">
                  <c:v>0.1338</c:v>
                </c:pt>
                <c:pt idx="5">
                  <c:v>0.1152</c:v>
                </c:pt>
                <c:pt idx="6">
                  <c:v>0.185</c:v>
                </c:pt>
                <c:pt idx="7">
                  <c:v>0.1192</c:v>
                </c:pt>
                <c:pt idx="8">
                  <c:v>0.21410000000000001</c:v>
                </c:pt>
                <c:pt idx="9">
                  <c:v>0.12280000000000001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1188-499B-A25D-344880625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  <c:extLst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25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0</c:v>
                </c:pt>
                <c:pt idx="1">
                  <c:v>6.1999999999999998E-3</c:v>
                </c:pt>
                <c:pt idx="2">
                  <c:v>0.1027</c:v>
                </c:pt>
                <c:pt idx="3">
                  <c:v>9.8400000000000001E-2</c:v>
                </c:pt>
                <c:pt idx="4">
                  <c:v>0.1295</c:v>
                </c:pt>
                <c:pt idx="5">
                  <c:v>6.9800000000000001E-2</c:v>
                </c:pt>
                <c:pt idx="6">
                  <c:v>0.11409999999999999</c:v>
                </c:pt>
                <c:pt idx="7">
                  <c:v>9.11E-2</c:v>
                </c:pt>
                <c:pt idx="8">
                  <c:v>0.1744</c:v>
                </c:pt>
                <c:pt idx="9">
                  <c:v>0.2135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59-4D1A-BAB3-D6F1D1780A9B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2.0000000000000001E-4</c:v>
                </c:pt>
                <c:pt idx="1">
                  <c:v>6.4000000000000003E-3</c:v>
                </c:pt>
                <c:pt idx="2">
                  <c:v>8.5699999999999998E-2</c:v>
                </c:pt>
                <c:pt idx="3">
                  <c:v>7.85E-2</c:v>
                </c:pt>
                <c:pt idx="4">
                  <c:v>0.1018</c:v>
                </c:pt>
                <c:pt idx="5">
                  <c:v>6.3700000000000007E-2</c:v>
                </c:pt>
                <c:pt idx="6">
                  <c:v>0.10539999999999999</c:v>
                </c:pt>
                <c:pt idx="7">
                  <c:v>8.8599999999999998E-2</c:v>
                </c:pt>
                <c:pt idx="8">
                  <c:v>0.20300000000000001</c:v>
                </c:pt>
                <c:pt idx="9">
                  <c:v>0.26669999999999999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59-4D1A-BAB3-D6F1D1780A9B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1.4E-3</c:v>
                </c:pt>
                <c:pt idx="1">
                  <c:v>5.1999999999999998E-3</c:v>
                </c:pt>
                <c:pt idx="2">
                  <c:v>0.13739999999999999</c:v>
                </c:pt>
                <c:pt idx="3">
                  <c:v>0.1186</c:v>
                </c:pt>
                <c:pt idx="4">
                  <c:v>0.13769999999999999</c:v>
                </c:pt>
                <c:pt idx="5">
                  <c:v>0.1028</c:v>
                </c:pt>
                <c:pt idx="6">
                  <c:v>0.1333</c:v>
                </c:pt>
                <c:pt idx="7">
                  <c:v>0.1116</c:v>
                </c:pt>
                <c:pt idx="8">
                  <c:v>0.1527</c:v>
                </c:pt>
                <c:pt idx="9">
                  <c:v>9.9400000000000002E-2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59-4D1A-BAB3-D6F1D1780A9B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8.9999999999999998E-4</c:v>
                </c:pt>
                <c:pt idx="1">
                  <c:v>5.3E-3</c:v>
                </c:pt>
                <c:pt idx="2">
                  <c:v>0.1113</c:v>
                </c:pt>
                <c:pt idx="3">
                  <c:v>9.5200000000000007E-2</c:v>
                </c:pt>
                <c:pt idx="4">
                  <c:v>0.1099</c:v>
                </c:pt>
                <c:pt idx="5">
                  <c:v>8.2600000000000007E-2</c:v>
                </c:pt>
                <c:pt idx="6">
                  <c:v>0.1036</c:v>
                </c:pt>
                <c:pt idx="7">
                  <c:v>9.5500000000000002E-2</c:v>
                </c:pt>
                <c:pt idx="8">
                  <c:v>0.18440000000000001</c:v>
                </c:pt>
                <c:pt idx="9">
                  <c:v>0.21129999999999999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59-4D1A-BAB3-D6F1D1780A9B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0</c:v>
                </c:pt>
                <c:pt idx="1">
                  <c:v>5.5999999999999999E-3</c:v>
                </c:pt>
                <c:pt idx="2">
                  <c:v>7.1300000000000002E-2</c:v>
                </c:pt>
                <c:pt idx="3">
                  <c:v>7.9799999999999996E-2</c:v>
                </c:pt>
                <c:pt idx="4">
                  <c:v>0.10630000000000001</c:v>
                </c:pt>
                <c:pt idx="5">
                  <c:v>6.6900000000000001E-2</c:v>
                </c:pt>
                <c:pt idx="6">
                  <c:v>0.10059999999999999</c:v>
                </c:pt>
                <c:pt idx="7">
                  <c:v>8.2199999999999995E-2</c:v>
                </c:pt>
                <c:pt idx="8">
                  <c:v>0.19359999999999999</c:v>
                </c:pt>
                <c:pt idx="9">
                  <c:v>0.29360000000000003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59-4D1A-BAB3-D6F1D1780A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1432440"/>
        <c:axId val="321433752"/>
      </c:barChart>
      <c:catAx>
        <c:axId val="321432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321433752"/>
        <c:crosses val="autoZero"/>
        <c:auto val="1"/>
        <c:lblAlgn val="ctr"/>
        <c:lblOffset val="100"/>
        <c:tickLblSkip val="2"/>
        <c:noMultiLvlLbl val="0"/>
      </c:catAx>
      <c:valAx>
        <c:axId val="321433752"/>
        <c:scaling>
          <c:orientation val="minMax"/>
          <c:max val="0.30000000000000004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321432440"/>
        <c:crosses val="autoZero"/>
        <c:crossBetween val="between"/>
        <c:majorUnit val="5.000000000000001E-2"/>
      </c:valAx>
      <c:spPr>
        <a:noFill/>
        <a:ln w="635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6350"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F89F0-E4BE-4950-A51F-6D1E59D2CE7E}" type="datetimeFigureOut">
              <a:rPr lang="hu-HU" smtClean="0"/>
              <a:t>2022. 07. 12.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DBEF0-59CD-4DD9-A979-B549EE7A588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694941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631BC-E39C-4E21-A892-9899D842D638}" type="datetimeFigureOut">
              <a:rPr lang="hu-HU" smtClean="0"/>
              <a:t>2022. 07. 12.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EF1AA-2D17-4D7C-95CC-71C199C60D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492779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4BA6734B-2B88-4FF2-8B8F-C27B6D00BE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5948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C7617E73-DBE7-4093-95C0-FE9B9316AC1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4405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B183F33-2914-4CD6-A1CC-70DF9DC594F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1381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AC59FCC9-FCAF-4150-9304-7F47857EA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7321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CC6BE599-06F1-4B9E-8507-4D92A635DE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6539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30577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u-HU" dirty="0"/>
              <a:t>Az előadás címe…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10743"/>
            <a:ext cx="9144000" cy="9470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Előadó…</a:t>
            </a:r>
          </a:p>
        </p:txBody>
      </p:sp>
    </p:spTree>
    <p:extLst>
      <p:ext uri="{BB962C8B-B14F-4D97-AF65-F5344CB8AC3E}">
        <p14:creationId xmlns:p14="http://schemas.microsoft.com/office/powerpoint/2010/main" val="52326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7483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3932237" cy="36783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09058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ezdő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603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Zár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8200" y="3567795"/>
            <a:ext cx="10515600" cy="905378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163618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Fejléc…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hu-HU" dirty="0"/>
              <a:t>Szöveg…</a:t>
            </a:r>
          </a:p>
        </p:txBody>
      </p:sp>
      <p:sp>
        <p:nvSpPr>
          <p:cNvPr id="6" name="Szövegdoboz 5"/>
          <p:cNvSpPr txBox="1"/>
          <p:nvPr userDrawn="1"/>
        </p:nvSpPr>
        <p:spPr>
          <a:xfrm>
            <a:off x="3286858" y="6348047"/>
            <a:ext cx="5618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2021/2022. tanév május-júniusi érettségi vizsgaidőszak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3FA9B23-5E49-42EE-A00E-2A2AADEBCF73}"/>
              </a:ext>
            </a:extLst>
          </p:cNvPr>
          <p:cNvSpPr txBox="1"/>
          <p:nvPr userDrawn="1"/>
        </p:nvSpPr>
        <p:spPr>
          <a:xfrm>
            <a:off x="11614638" y="632496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AD54157-9AE5-4BB2-A804-10507AB694EF}" type="slidenum">
              <a:rPr lang="hu-HU" sz="1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hu-H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26242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Fejléc…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 dirty="0"/>
              <a:t>Szöveg…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1E27E9BA-1F75-4AB2-9156-E7D580F73482}"/>
              </a:ext>
            </a:extLst>
          </p:cNvPr>
          <p:cNvSpPr txBox="1"/>
          <p:nvPr userDrawn="1"/>
        </p:nvSpPr>
        <p:spPr>
          <a:xfrm>
            <a:off x="3286858" y="6348047"/>
            <a:ext cx="5618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2021/2022. tanév május-júniusi érettségi vizsgaidőszak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6AC3B56-444F-484F-B108-34C656D19E08}"/>
              </a:ext>
            </a:extLst>
          </p:cNvPr>
          <p:cNvSpPr txBox="1"/>
          <p:nvPr userDrawn="1"/>
        </p:nvSpPr>
        <p:spPr>
          <a:xfrm>
            <a:off x="11614638" y="632496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AD54157-9AE5-4BB2-A804-10507AB694EF}" type="slidenum">
              <a:rPr lang="hu-HU" sz="1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hu-H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27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470376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180115"/>
            <a:ext cx="10515600" cy="155566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952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2703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2703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9971474F-8A07-4B04-9F7A-219BB030F5E5}"/>
              </a:ext>
            </a:extLst>
          </p:cNvPr>
          <p:cNvSpPr txBox="1"/>
          <p:nvPr userDrawn="1"/>
        </p:nvSpPr>
        <p:spPr>
          <a:xfrm>
            <a:off x="3286858" y="6348047"/>
            <a:ext cx="5618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2021/2022. tanév május-júniusi érettségi vizsgaidőszak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2E8BF234-4DF3-4187-8132-AC29E599418D}"/>
              </a:ext>
            </a:extLst>
          </p:cNvPr>
          <p:cNvSpPr txBox="1"/>
          <p:nvPr userDrawn="1"/>
        </p:nvSpPr>
        <p:spPr>
          <a:xfrm>
            <a:off x="11614638" y="632496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AD54157-9AE5-4BB2-A804-10507AB694EF}" type="slidenum">
              <a:rPr lang="hu-HU" sz="1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hu-H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56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0695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0695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1B970E78-A503-43D1-8933-57301E876656}"/>
              </a:ext>
            </a:extLst>
          </p:cNvPr>
          <p:cNvSpPr txBox="1"/>
          <p:nvPr userDrawn="1"/>
        </p:nvSpPr>
        <p:spPr>
          <a:xfrm>
            <a:off x="3286858" y="6348047"/>
            <a:ext cx="5618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2021/2022. tanév május-júniusi érettségi vizsgaidőszak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880BF02D-B761-4CE9-852E-F2156FD8FAC1}"/>
              </a:ext>
            </a:extLst>
          </p:cNvPr>
          <p:cNvSpPr txBox="1"/>
          <p:nvPr userDrawn="1"/>
        </p:nvSpPr>
        <p:spPr>
          <a:xfrm>
            <a:off x="11614638" y="632496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AD54157-9AE5-4BB2-A804-10507AB694EF}" type="slidenum">
              <a:rPr lang="hu-HU" sz="1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hu-H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86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DEB25A53-6A91-4ADB-B3D5-91E965A4F999}"/>
              </a:ext>
            </a:extLst>
          </p:cNvPr>
          <p:cNvSpPr txBox="1"/>
          <p:nvPr userDrawn="1"/>
        </p:nvSpPr>
        <p:spPr>
          <a:xfrm>
            <a:off x="3286858" y="6348047"/>
            <a:ext cx="5618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2021/2022. tanév május-júniusi érettségi vizsgaidőszak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27A5861-469A-402F-A58C-7A7C60815313}"/>
              </a:ext>
            </a:extLst>
          </p:cNvPr>
          <p:cNvSpPr txBox="1"/>
          <p:nvPr userDrawn="1"/>
        </p:nvSpPr>
        <p:spPr>
          <a:xfrm>
            <a:off x="11614638" y="632496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AD54157-9AE5-4BB2-A804-10507AB694EF}" type="slidenum">
              <a:rPr lang="hu-HU" sz="1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hu-H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37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ED255D42-AD82-4AF8-965C-288D5048250F}"/>
              </a:ext>
            </a:extLst>
          </p:cNvPr>
          <p:cNvSpPr txBox="1"/>
          <p:nvPr userDrawn="1"/>
        </p:nvSpPr>
        <p:spPr>
          <a:xfrm>
            <a:off x="3286858" y="6348047"/>
            <a:ext cx="5618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2021/2022. tanév május-júniusi érettségi vizsgaidőszak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92250FF-1EC8-4934-8F99-C02756DAEE34}"/>
              </a:ext>
            </a:extLst>
          </p:cNvPr>
          <p:cNvSpPr txBox="1"/>
          <p:nvPr userDrawn="1"/>
        </p:nvSpPr>
        <p:spPr>
          <a:xfrm>
            <a:off x="11614638" y="632496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AD54157-9AE5-4BB2-A804-10507AB694EF}" type="slidenum">
              <a:rPr lang="hu-HU" sz="1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hu-H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71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59437" y="1020073"/>
            <a:ext cx="6172200" cy="47602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229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9554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Fejléc…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50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Szöveg…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58834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6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tszintu.hu/publicstat.php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tszintu.hu/publicstat.php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11" Type="http://schemas.openxmlformats.org/officeDocument/2006/relationships/hyperlink" Target="https://www.ketszintu.hu/publicstat.php" TargetMode="External"/><Relationship Id="rId5" Type="http://schemas.openxmlformats.org/officeDocument/2006/relationships/chart" Target="../charts/chart7.xml"/><Relationship Id="rId10" Type="http://schemas.openxmlformats.org/officeDocument/2006/relationships/chart" Target="../charts/chart12.xml"/><Relationship Id="rId4" Type="http://schemas.openxmlformats.org/officeDocument/2006/relationships/chart" Target="../charts/chart6.xml"/><Relationship Id="rId9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chart" Target="../charts/chart14.xml"/><Relationship Id="rId7" Type="http://schemas.openxmlformats.org/officeDocument/2006/relationships/chart" Target="../charts/chart18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11" Type="http://schemas.openxmlformats.org/officeDocument/2006/relationships/hyperlink" Target="https://www.ketszintu.hu/publicstat.php" TargetMode="External"/><Relationship Id="rId5" Type="http://schemas.openxmlformats.org/officeDocument/2006/relationships/chart" Target="../charts/chart16.xml"/><Relationship Id="rId10" Type="http://schemas.openxmlformats.org/officeDocument/2006/relationships/chart" Target="../charts/chart21.xml"/><Relationship Id="rId4" Type="http://schemas.openxmlformats.org/officeDocument/2006/relationships/chart" Target="../charts/chart15.xml"/><Relationship Id="rId9" Type="http://schemas.openxmlformats.org/officeDocument/2006/relationships/chart" Target="../charts/char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45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720000" y="2277978"/>
            <a:ext cx="10800000" cy="108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hu-H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eredményekről</a:t>
            </a:r>
            <a:endParaRPr lang="hu-HU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244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20000" y="180000"/>
            <a:ext cx="10800000" cy="54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Érettségi vizsgaeredmények,</a:t>
            </a:r>
          </a:p>
          <a:p>
            <a:pPr algn="ctr"/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összes osztályzat átlaga - az elégtelen eredmények aránya</a:t>
            </a:r>
          </a:p>
        </p:txBody>
      </p:sp>
      <p:graphicFrame>
        <p:nvGraphicFramePr>
          <p:cNvPr id="6" name="Tartalom hely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038752"/>
              </p:ext>
            </p:extLst>
          </p:nvPr>
        </p:nvGraphicFramePr>
        <p:xfrm>
          <a:off x="1610200" y="1053546"/>
          <a:ext cx="9000000" cy="45322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1524105904"/>
                    </a:ext>
                  </a:extLst>
                </a:gridCol>
                <a:gridCol w="3348000">
                  <a:extLst>
                    <a:ext uri="{9D8B030D-6E8A-4147-A177-3AD203B41FA5}">
                      <a16:colId xmlns:a16="http://schemas.microsoft.com/office/drawing/2014/main" val="90609951"/>
                    </a:ext>
                  </a:extLst>
                </a:gridCol>
                <a:gridCol w="3348000">
                  <a:extLst>
                    <a:ext uri="{9D8B030D-6E8A-4147-A177-3AD203B41FA5}">
                      <a16:colId xmlns:a16="http://schemas.microsoft.com/office/drawing/2014/main" val="2510228439"/>
                    </a:ext>
                  </a:extLst>
                </a:gridCol>
              </a:tblGrid>
              <a:tr h="634501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Év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Összesített érettségi átlag az osztályzatokból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 elégtelen eredmények aránya az összes vizsgához képest (%)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9614190"/>
                  </a:ext>
                </a:extLst>
              </a:tr>
              <a:tr h="349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2012.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3,62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489835"/>
                  </a:ext>
                </a:extLst>
              </a:tr>
              <a:tr h="349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2013.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3,59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662644"/>
                  </a:ext>
                </a:extLst>
              </a:tr>
              <a:tr h="349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2014.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3,58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806647"/>
                  </a:ext>
                </a:extLst>
              </a:tr>
              <a:tr h="349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2015.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3,57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530393"/>
                  </a:ext>
                </a:extLst>
              </a:tr>
              <a:tr h="349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2016.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3,66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1,19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111735"/>
                  </a:ext>
                </a:extLst>
              </a:tr>
              <a:tr h="349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2017.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3,66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1,21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714921"/>
                  </a:ext>
                </a:extLst>
              </a:tr>
              <a:tr h="349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2018.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3,67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1,02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359942"/>
                  </a:ext>
                </a:extLst>
              </a:tr>
              <a:tr h="349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2019.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3,71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1,07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7831265"/>
                  </a:ext>
                </a:extLst>
              </a:tr>
              <a:tr h="349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2020.</a:t>
                      </a:r>
                      <a:r>
                        <a:rPr lang="hu-HU" sz="22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3,61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0,89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561142"/>
                  </a:ext>
                </a:extLst>
              </a:tr>
              <a:tr h="349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2021.</a:t>
                      </a:r>
                      <a:r>
                        <a:rPr lang="hu-HU" sz="22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*</a:t>
                      </a:r>
                      <a:endParaRPr lang="hu-HU" sz="2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3,65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1,26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550547"/>
                  </a:ext>
                </a:extLst>
              </a:tr>
              <a:tr h="398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2022.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3,84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0,98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226103"/>
                  </a:ext>
                </a:extLst>
              </a:tr>
            </a:tbl>
          </a:graphicData>
        </a:graphic>
      </p:graphicFrame>
      <p:sp>
        <p:nvSpPr>
          <p:cNvPr id="4" name="Szövegdoboz 3">
            <a:extLst>
              <a:ext uri="{FF2B5EF4-FFF2-40B4-BE49-F238E27FC236}">
                <a16:creationId xmlns:a16="http://schemas.microsoft.com/office/drawing/2014/main" id="{7B3A4F4A-2115-4BA4-BB12-34F00B5C5E85}"/>
              </a:ext>
            </a:extLst>
          </p:cNvPr>
          <p:cNvSpPr txBox="1"/>
          <p:nvPr/>
        </p:nvSpPr>
        <p:spPr>
          <a:xfrm>
            <a:off x="720000" y="5620587"/>
            <a:ext cx="108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A 2019/2020. tanév és a 2020/2021. tanév május-júniusi érettségi időszakra vonatkozó átmeneti rendelkezés értelmében a szóbeli vizsgák nem kerültek megrendezésre. </a:t>
            </a:r>
          </a:p>
        </p:txBody>
      </p:sp>
    </p:spTree>
    <p:extLst>
      <p:ext uri="{BB962C8B-B14F-4D97-AF65-F5344CB8AC3E}">
        <p14:creationId xmlns:p14="http://schemas.microsoft.com/office/powerpoint/2010/main" val="711406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65064" y="179999"/>
            <a:ext cx="10277061" cy="540000"/>
          </a:xfrm>
        </p:spPr>
        <p:txBody>
          <a:bodyPr anchor="t" anchorCtr="0">
            <a:normAutofit/>
          </a:bodyPr>
          <a:lstStyle/>
          <a:p>
            <a:pPr algn="ctr"/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Vizsgatárgyankénti átlagok %-ban (középszint)</a:t>
            </a:r>
          </a:p>
        </p:txBody>
      </p:sp>
      <p:graphicFrame>
        <p:nvGraphicFramePr>
          <p:cNvPr id="3" name="Tartalom helye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71385855"/>
              </p:ext>
            </p:extLst>
          </p:nvPr>
        </p:nvGraphicFramePr>
        <p:xfrm>
          <a:off x="720000" y="648000"/>
          <a:ext cx="10800000" cy="46831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56000">
                  <a:extLst>
                    <a:ext uri="{9D8B030D-6E8A-4147-A177-3AD203B41FA5}">
                      <a16:colId xmlns:a16="http://schemas.microsoft.com/office/drawing/2014/main" val="9603179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385499322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52825951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398291022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788698193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629137668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3371926592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35369001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Vizsgatárgy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Átlag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Eltérés (%) az 5 év átlagához képest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544103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Magyar nyelv és irodalom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65,43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64,51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05732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Történelem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57,28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61,05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57,42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45721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Matematika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48,90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51,89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55,28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51,83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17789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68,32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58,34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64,78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69,36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65,01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99754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Német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52,37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59,70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57,36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45136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Fizika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75,22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73,37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77,53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74,65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93071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Kémia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69,65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63,52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73,28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68,53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24278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Biológia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60,06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53,30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62,23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57,86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177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Informatika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72,17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58,80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70,79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67,94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8296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088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180000"/>
            <a:ext cx="10800000" cy="540000"/>
          </a:xfrm>
        </p:spPr>
        <p:txBody>
          <a:bodyPr anchor="t" anchorCtr="0">
            <a:normAutofit/>
          </a:bodyPr>
          <a:lstStyle/>
          <a:p>
            <a:pPr algn="ctr"/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Vizsgatárgyankénti átlagok %-ban (emelt szint)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77792052"/>
              </p:ext>
            </p:extLst>
          </p:nvPr>
        </p:nvGraphicFramePr>
        <p:xfrm>
          <a:off x="720000" y="647337"/>
          <a:ext cx="10800000" cy="46831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56000">
                  <a:extLst>
                    <a:ext uri="{9D8B030D-6E8A-4147-A177-3AD203B41FA5}">
                      <a16:colId xmlns:a16="http://schemas.microsoft.com/office/drawing/2014/main" val="280346631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0646544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394805698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95041488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621794397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4198573509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3479070956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190892395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Vizsgatárgy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Átlag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Eltérés (%) az 5 év átlagához képest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817834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Magyar nyelv és irodalom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65,23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66,26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55,66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64,03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63,54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62,94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86587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Történelem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63,52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65,41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62,98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63,21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65,42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64,11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60541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Matematika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71,53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68,35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62,55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67,99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66,41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991104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73,87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76,19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69,28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74,60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74,97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73,78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8182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Német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74,96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76,59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68,62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70,95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72,26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72,68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-0,42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27368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Fizika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71,32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73,59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66,86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67,08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67,77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69,32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-1,55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419534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Kémia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64,99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64,57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51,90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53,39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65,96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60,16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295512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Biológia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68,23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69,66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61,24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61,11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64,28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-3,17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058274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Informatika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68,58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64,12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49,76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59,31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63,17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60,99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743093"/>
                  </a:ext>
                </a:extLst>
              </a:tr>
            </a:tbl>
          </a:graphicData>
        </a:graphic>
      </p:graphicFrame>
      <p:sp>
        <p:nvSpPr>
          <p:cNvPr id="5" name="Szövegdoboz 4">
            <a:extLst>
              <a:ext uri="{FF2B5EF4-FFF2-40B4-BE49-F238E27FC236}">
                <a16:creationId xmlns:a16="http://schemas.microsoft.com/office/drawing/2014/main" id="{AAE1F653-F6C5-47AA-8E38-2EF18EC6608E}"/>
              </a:ext>
            </a:extLst>
          </p:cNvPr>
          <p:cNvSpPr txBox="1"/>
          <p:nvPr/>
        </p:nvSpPr>
        <p:spPr>
          <a:xfrm>
            <a:off x="720000" y="5400000"/>
            <a:ext cx="108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emelt szintű vizsgaeredmények trendjeinek értékelésekor fontos figyelembe venni, hogy a felsőoktatási felvételi eljárás szabályainak változása miatt az emelt szintű vizsgák száma 2019-hez képest 2021-re 52%-kal nőtt, így ma már olyan tanulók is emelt szinten vizsgáznak, akik korábban csak középszintet választottak volna.</a:t>
            </a:r>
          </a:p>
        </p:txBody>
      </p:sp>
    </p:spTree>
    <p:extLst>
      <p:ext uri="{BB962C8B-B14F-4D97-AF65-F5344CB8AC3E}">
        <p14:creationId xmlns:p14="http://schemas.microsoft.com/office/powerpoint/2010/main" val="1032089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0800000" cy="648000"/>
          </a:xfrm>
        </p:spPr>
        <p:txBody>
          <a:bodyPr>
            <a:noAutofit/>
          </a:bodyPr>
          <a:lstStyle/>
          <a:p>
            <a:pPr algn="ctr"/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összes középszintű vizsgaeredmény megoszlása (mentességek nélkül) </a:t>
            </a:r>
            <a:b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.-2020.</a:t>
            </a:r>
            <a:r>
              <a:rPr lang="hu-HU" sz="2000" baseline="30000" dirty="0"/>
              <a:t> *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sz="2000" baseline="30000" dirty="0"/>
              <a:t> *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657475" y="142494"/>
            <a:ext cx="7286625" cy="14123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hu-H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6053059"/>
              </p:ext>
            </p:extLst>
          </p:nvPr>
        </p:nvGraphicFramePr>
        <p:xfrm>
          <a:off x="720000" y="1152000"/>
          <a:ext cx="10800000" cy="41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églalap 4">
            <a:extLst>
              <a:ext uri="{FF2B5EF4-FFF2-40B4-BE49-F238E27FC236}">
                <a16:creationId xmlns:a16="http://schemas.microsoft.com/office/drawing/2014/main" id="{7D6C089A-0233-40C0-923B-E799660AF055}"/>
              </a:ext>
            </a:extLst>
          </p:cNvPr>
          <p:cNvSpPr/>
          <p:nvPr/>
        </p:nvSpPr>
        <p:spPr>
          <a:xfrm>
            <a:off x="3522287" y="6554890"/>
            <a:ext cx="51474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A részletes statisztikai eredmények a </a:t>
            </a:r>
            <a:r>
              <a:rPr lang="hu-HU" sz="10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https://www.ketszintu.hu/publicstat.php</a:t>
            </a:r>
            <a:r>
              <a:rPr lang="hu-HU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 oldalon érhető el </a:t>
            </a:r>
            <a:endParaRPr lang="hu-HU" sz="1000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7287409-F8BF-4898-A70F-3C5EB80FB3C5}"/>
              </a:ext>
            </a:extLst>
          </p:cNvPr>
          <p:cNvSpPr txBox="1"/>
          <p:nvPr/>
        </p:nvSpPr>
        <p:spPr>
          <a:xfrm>
            <a:off x="720000" y="6172687"/>
            <a:ext cx="108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A 2019/2020. tanév és a 2020/2021. tanév május-júniusi érettségi időszakra vonatkozó átmeneti rendelkezés értelmében a szóbeli vizsgák nem kerültek megrendezésre. </a:t>
            </a:r>
          </a:p>
        </p:txBody>
      </p:sp>
    </p:spTree>
    <p:extLst>
      <p:ext uri="{BB962C8B-B14F-4D97-AF65-F5344CB8AC3E}">
        <p14:creationId xmlns:p14="http://schemas.microsoft.com/office/powerpoint/2010/main" val="1604655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0800000" cy="6480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összes emelt szintű vizsgaeredmény megoszlása (mentességek nélkül)</a:t>
            </a:r>
            <a:br>
              <a:rPr lang="hu-H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800" dirty="0"/>
              <a:t>2018</a:t>
            </a:r>
            <a:r>
              <a:rPr lang="hu-HU" sz="2200" dirty="0"/>
              <a:t>.-</a:t>
            </a:r>
            <a:r>
              <a:rPr lang="hu-HU" sz="2000" dirty="0"/>
              <a:t>2019</a:t>
            </a:r>
            <a:r>
              <a:rPr lang="hu-HU" sz="2200" dirty="0"/>
              <a:t>.-2020.</a:t>
            </a:r>
            <a:r>
              <a:rPr lang="hu-HU" sz="2400" baseline="30000" dirty="0"/>
              <a:t> *</a:t>
            </a:r>
            <a:r>
              <a:rPr lang="hu-HU" sz="2200" dirty="0"/>
              <a:t>-</a:t>
            </a:r>
            <a:r>
              <a:rPr lang="hu-HU" sz="2400" dirty="0"/>
              <a:t>2021</a:t>
            </a:r>
            <a:r>
              <a:rPr lang="hu-HU" sz="2200" dirty="0"/>
              <a:t>.</a:t>
            </a:r>
            <a:r>
              <a:rPr lang="hu-HU" sz="2400" baseline="30000" dirty="0"/>
              <a:t> *</a:t>
            </a:r>
            <a:r>
              <a:rPr lang="hu-HU" sz="2200" dirty="0"/>
              <a:t>-</a:t>
            </a:r>
            <a:r>
              <a:rPr lang="hu-HU" sz="2700" b="1" dirty="0"/>
              <a:t>2022</a:t>
            </a:r>
            <a:r>
              <a:rPr lang="hu-HU" sz="2000" b="1" dirty="0"/>
              <a:t>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68533006"/>
              </p:ext>
            </p:extLst>
          </p:nvPr>
        </p:nvGraphicFramePr>
        <p:xfrm>
          <a:off x="720000" y="1152000"/>
          <a:ext cx="10800000" cy="41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zövegdoboz 4">
            <a:extLst>
              <a:ext uri="{FF2B5EF4-FFF2-40B4-BE49-F238E27FC236}">
                <a16:creationId xmlns:a16="http://schemas.microsoft.com/office/drawing/2014/main" id="{FFA794BC-127F-4E2E-8EEB-50EF43E9A8CD}"/>
              </a:ext>
            </a:extLst>
          </p:cNvPr>
          <p:cNvSpPr txBox="1"/>
          <p:nvPr/>
        </p:nvSpPr>
        <p:spPr>
          <a:xfrm>
            <a:off x="720000" y="5400000"/>
            <a:ext cx="108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emelt szintű vizsgaeredmények trendjeinek értékelésekor fontos figyelembe venni, hogy a felsőoktatási felvételi eljárás szabályainak változása miatt az emelt szintű vizsgák száma 2019-hez képest 2021-re 52%-kal nőtt, így ma már olyan tanulók is emelt szinten vizsgáznak, akik korábban csak középszintet választottak volna.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9C4C94E7-A69E-467E-80B9-506735D0A869}"/>
              </a:ext>
            </a:extLst>
          </p:cNvPr>
          <p:cNvSpPr/>
          <p:nvPr/>
        </p:nvSpPr>
        <p:spPr>
          <a:xfrm>
            <a:off x="3522287" y="6554890"/>
            <a:ext cx="51474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A részletes statisztikai eredmények a </a:t>
            </a:r>
            <a:r>
              <a:rPr lang="hu-HU" sz="10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https://www.ketszintu.hu/publicstat.php</a:t>
            </a:r>
            <a:r>
              <a:rPr lang="hu-HU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 oldalon érhető el </a:t>
            </a:r>
            <a:endParaRPr lang="hu-HU" sz="1000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D3BA3EA7-5490-42F5-BE92-A1629B4A419D}"/>
              </a:ext>
            </a:extLst>
          </p:cNvPr>
          <p:cNvSpPr txBox="1"/>
          <p:nvPr/>
        </p:nvSpPr>
        <p:spPr>
          <a:xfrm>
            <a:off x="720000" y="6172687"/>
            <a:ext cx="108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A 2019/2020. tanév és a 2020/2021. tanév május-júniusi érettségi időszakra vonatkozó átmeneti rendelkezés értelmében a szóbeli vizsgák nem kerültek megrendezésre. </a:t>
            </a:r>
          </a:p>
        </p:txBody>
      </p:sp>
    </p:spTree>
    <p:extLst>
      <p:ext uri="{BB962C8B-B14F-4D97-AF65-F5344CB8AC3E}">
        <p14:creationId xmlns:p14="http://schemas.microsoft.com/office/powerpoint/2010/main" val="2756317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Diagram 34"/>
          <p:cNvGraphicFramePr/>
          <p:nvPr>
            <p:extLst>
              <p:ext uri="{D42A27DB-BD31-4B8C-83A1-F6EECF244321}">
                <p14:modId xmlns:p14="http://schemas.microsoft.com/office/powerpoint/2010/main" val="1979742432"/>
              </p:ext>
            </p:extLst>
          </p:nvPr>
        </p:nvGraphicFramePr>
        <p:xfrm>
          <a:off x="4464000" y="972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0000" y="179999"/>
            <a:ext cx="10800000" cy="648000"/>
          </a:xfrm>
        </p:spPr>
        <p:txBody>
          <a:bodyPr>
            <a:noAutofit/>
          </a:bodyPr>
          <a:lstStyle/>
          <a:p>
            <a:pPr algn="ctr"/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középszintű vizsgaeredmények összehasonlítása </a:t>
            </a:r>
            <a:b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00" dirty="0"/>
              <a:t>2018</a:t>
            </a:r>
            <a:r>
              <a:rPr lang="hu-HU" sz="2000" dirty="0"/>
              <a:t>.-</a:t>
            </a:r>
            <a:r>
              <a:rPr lang="hu-HU" sz="1800" dirty="0"/>
              <a:t>2019</a:t>
            </a:r>
            <a:r>
              <a:rPr lang="hu-HU" sz="2000" dirty="0"/>
              <a:t>.-2020.</a:t>
            </a:r>
            <a:r>
              <a:rPr lang="hu-HU" sz="2000" baseline="30000" dirty="0"/>
              <a:t> *</a:t>
            </a:r>
            <a:r>
              <a:rPr lang="hu-HU" sz="2000" dirty="0"/>
              <a:t>-</a:t>
            </a:r>
            <a:r>
              <a:rPr lang="hu-HU" sz="2200" dirty="0"/>
              <a:t>2021</a:t>
            </a:r>
            <a:r>
              <a:rPr lang="hu-HU" sz="2000" dirty="0"/>
              <a:t>.</a:t>
            </a:r>
            <a:r>
              <a:rPr lang="hu-HU" sz="2000" baseline="30000" dirty="0"/>
              <a:t> *</a:t>
            </a:r>
            <a:r>
              <a:rPr lang="hu-HU" sz="2000" dirty="0"/>
              <a:t>-</a:t>
            </a:r>
            <a:r>
              <a:rPr lang="hu-HU" sz="2400" b="1" dirty="0"/>
              <a:t>2022</a:t>
            </a:r>
            <a:r>
              <a:rPr lang="hu-HU" sz="2000" b="1" dirty="0"/>
              <a:t>.</a:t>
            </a:r>
            <a:endParaRPr lang="hu-HU" sz="2000" dirty="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176000" y="972000"/>
            <a:ext cx="36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Történelem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8171848" y="972000"/>
            <a:ext cx="36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48000" y="792000"/>
            <a:ext cx="34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67387 –  69483 –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69472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464000" y="792000"/>
            <a:ext cx="34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63374– 64713 –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64918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8531848" y="792000"/>
            <a:ext cx="34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64189 – 65898 –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66264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144000" y="2700000"/>
            <a:ext cx="5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Angol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4125168" y="2700000"/>
            <a:ext cx="46166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Német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648000" y="2431250"/>
            <a:ext cx="34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33889 – 46868 –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46167</a:t>
            </a: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4464000" y="2431250"/>
            <a:ext cx="34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10157 – 12185 – 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11391</a:t>
            </a: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4125168" y="4500000"/>
            <a:ext cx="46166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Fizika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144000" y="4500000"/>
            <a:ext cx="5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Kémia</a:t>
            </a: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4464000" y="4231250"/>
            <a:ext cx="34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1254 –1301 –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1205</a:t>
            </a: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648000" y="4231250"/>
            <a:ext cx="34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227 – 302 –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252</a:t>
            </a:r>
          </a:p>
        </p:txBody>
      </p:sp>
      <p:graphicFrame>
        <p:nvGraphicFramePr>
          <p:cNvPr id="47" name="Diagram 46"/>
          <p:cNvGraphicFramePr/>
          <p:nvPr>
            <p:extLst>
              <p:ext uri="{D42A27DB-BD31-4B8C-83A1-F6EECF244321}">
                <p14:modId xmlns:p14="http://schemas.microsoft.com/office/powerpoint/2010/main" val="4039117381"/>
              </p:ext>
            </p:extLst>
          </p:nvPr>
        </p:nvGraphicFramePr>
        <p:xfrm>
          <a:off x="4464000" y="4500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8" name="Diagram 47"/>
          <p:cNvGraphicFramePr/>
          <p:nvPr>
            <p:extLst>
              <p:ext uri="{D42A27DB-BD31-4B8C-83A1-F6EECF244321}">
                <p14:modId xmlns:p14="http://schemas.microsoft.com/office/powerpoint/2010/main" val="2279927214"/>
              </p:ext>
            </p:extLst>
          </p:nvPr>
        </p:nvGraphicFramePr>
        <p:xfrm>
          <a:off x="8531848" y="972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0" name="Diagram 49"/>
          <p:cNvGraphicFramePr/>
          <p:nvPr>
            <p:extLst>
              <p:ext uri="{D42A27DB-BD31-4B8C-83A1-F6EECF244321}">
                <p14:modId xmlns:p14="http://schemas.microsoft.com/office/powerpoint/2010/main" val="324724074"/>
              </p:ext>
            </p:extLst>
          </p:nvPr>
        </p:nvGraphicFramePr>
        <p:xfrm>
          <a:off x="648000" y="4500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144000" y="972000"/>
            <a:ext cx="5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nyelv és irodalom</a:t>
            </a:r>
          </a:p>
        </p:txBody>
      </p:sp>
      <p:graphicFrame>
        <p:nvGraphicFramePr>
          <p:cNvPr id="36" name="Diagram 35"/>
          <p:cNvGraphicFramePr/>
          <p:nvPr>
            <p:extLst>
              <p:ext uri="{D42A27DB-BD31-4B8C-83A1-F6EECF244321}">
                <p14:modId xmlns:p14="http://schemas.microsoft.com/office/powerpoint/2010/main" val="3120639089"/>
              </p:ext>
            </p:extLst>
          </p:nvPr>
        </p:nvGraphicFramePr>
        <p:xfrm>
          <a:off x="648000" y="972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2" name="Tartalom hely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90949"/>
              </p:ext>
            </p:extLst>
          </p:nvPr>
        </p:nvGraphicFramePr>
        <p:xfrm>
          <a:off x="648000" y="2700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3" name="Diagram 42"/>
          <p:cNvGraphicFramePr/>
          <p:nvPr>
            <p:extLst>
              <p:ext uri="{D42A27DB-BD31-4B8C-83A1-F6EECF244321}">
                <p14:modId xmlns:p14="http://schemas.microsoft.com/office/powerpoint/2010/main" val="1943328921"/>
              </p:ext>
            </p:extLst>
          </p:nvPr>
        </p:nvGraphicFramePr>
        <p:xfrm>
          <a:off x="4464000" y="2700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3" name="Text Box 12">
            <a:extLst>
              <a:ext uri="{FF2B5EF4-FFF2-40B4-BE49-F238E27FC236}">
                <a16:creationId xmlns:a16="http://schemas.microsoft.com/office/drawing/2014/main" id="{259BCD56-BF58-4052-9CC0-A3E40DEBB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4002" y="2884666"/>
            <a:ext cx="36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Biológia</a:t>
            </a:r>
          </a:p>
        </p:txBody>
      </p:sp>
      <p:sp>
        <p:nvSpPr>
          <p:cNvPr id="44" name="Text Box 15">
            <a:extLst>
              <a:ext uri="{FF2B5EF4-FFF2-40B4-BE49-F238E27FC236}">
                <a16:creationId xmlns:a16="http://schemas.microsoft.com/office/drawing/2014/main" id="{88AB7B0D-F84E-4213-A8CC-79513F3A2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2000" y="2431250"/>
            <a:ext cx="34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3777 – 4240 –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3721</a:t>
            </a:r>
          </a:p>
        </p:txBody>
      </p:sp>
      <p:graphicFrame>
        <p:nvGraphicFramePr>
          <p:cNvPr id="46" name="Diagram 45">
            <a:extLst>
              <a:ext uri="{FF2B5EF4-FFF2-40B4-BE49-F238E27FC236}">
                <a16:creationId xmlns:a16="http://schemas.microsoft.com/office/drawing/2014/main" id="{B85BE321-7829-4E58-98E6-40C52C639C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5201680"/>
              </p:ext>
            </p:extLst>
          </p:nvPr>
        </p:nvGraphicFramePr>
        <p:xfrm>
          <a:off x="8532000" y="2700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1" name="Text Box 14">
            <a:extLst>
              <a:ext uri="{FF2B5EF4-FFF2-40B4-BE49-F238E27FC236}">
                <a16:creationId xmlns:a16="http://schemas.microsoft.com/office/drawing/2014/main" id="{DA04EE81-9F85-4193-B88B-27A2AC70E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154" y="4418668"/>
            <a:ext cx="36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 anchorCtr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Informatika</a:t>
            </a:r>
          </a:p>
        </p:txBody>
      </p:sp>
      <p:sp>
        <p:nvSpPr>
          <p:cNvPr id="53" name="Text Box 17">
            <a:extLst>
              <a:ext uri="{FF2B5EF4-FFF2-40B4-BE49-F238E27FC236}">
                <a16:creationId xmlns:a16="http://schemas.microsoft.com/office/drawing/2014/main" id="{A41288CF-E815-4DD7-88C3-9BB554F9E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2000" y="4231250"/>
            <a:ext cx="34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5522 – 12289 –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10829</a:t>
            </a:r>
          </a:p>
        </p:txBody>
      </p:sp>
      <p:graphicFrame>
        <p:nvGraphicFramePr>
          <p:cNvPr id="54" name="Diagram 53">
            <a:extLst>
              <a:ext uri="{FF2B5EF4-FFF2-40B4-BE49-F238E27FC236}">
                <a16:creationId xmlns:a16="http://schemas.microsoft.com/office/drawing/2014/main" id="{8120927B-D518-45FF-9EF5-A98A34606A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9106280"/>
              </p:ext>
            </p:extLst>
          </p:nvPr>
        </p:nvGraphicFramePr>
        <p:xfrm>
          <a:off x="8532000" y="4500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Téglalap 31">
            <a:extLst>
              <a:ext uri="{FF2B5EF4-FFF2-40B4-BE49-F238E27FC236}">
                <a16:creationId xmlns:a16="http://schemas.microsoft.com/office/drawing/2014/main" id="{0C5D67DB-9F73-434B-AE00-2323FC22415D}"/>
              </a:ext>
            </a:extLst>
          </p:cNvPr>
          <p:cNvSpPr/>
          <p:nvPr/>
        </p:nvSpPr>
        <p:spPr>
          <a:xfrm>
            <a:off x="3522287" y="6554890"/>
            <a:ext cx="51474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A részletes statisztikai eredmények a </a:t>
            </a:r>
            <a:r>
              <a:rPr lang="hu-HU" sz="10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11"/>
              </a:rPr>
              <a:t>https://www.ketszintu.hu/publicstat.php</a:t>
            </a:r>
            <a:r>
              <a:rPr lang="hu-HU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 oldalon érhető el </a:t>
            </a:r>
            <a:endParaRPr lang="hu-HU" sz="1000" dirty="0"/>
          </a:p>
        </p:txBody>
      </p:sp>
      <p:sp>
        <p:nvSpPr>
          <p:cNvPr id="37" name="Szövegdoboz 36">
            <a:extLst>
              <a:ext uri="{FF2B5EF4-FFF2-40B4-BE49-F238E27FC236}">
                <a16:creationId xmlns:a16="http://schemas.microsoft.com/office/drawing/2014/main" id="{930A32F0-E586-4771-807B-C7292241190A}"/>
              </a:ext>
            </a:extLst>
          </p:cNvPr>
          <p:cNvSpPr txBox="1"/>
          <p:nvPr/>
        </p:nvSpPr>
        <p:spPr>
          <a:xfrm>
            <a:off x="720000" y="6172687"/>
            <a:ext cx="108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A 2019/2020. tanév és a 2020/2021. tanév május-júniusi érettségi időszakra vonatkozó átmeneti rendelkezés értelmében a szóbeli vizsgák nem kerültek megrendezésre. </a:t>
            </a:r>
          </a:p>
        </p:txBody>
      </p:sp>
    </p:spTree>
    <p:extLst>
      <p:ext uri="{BB962C8B-B14F-4D97-AF65-F5344CB8AC3E}">
        <p14:creationId xmlns:p14="http://schemas.microsoft.com/office/powerpoint/2010/main" val="4212674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123668273"/>
              </p:ext>
            </p:extLst>
          </p:nvPr>
        </p:nvGraphicFramePr>
        <p:xfrm>
          <a:off x="4464000" y="2484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6" name="Diagram 35"/>
          <p:cNvGraphicFramePr/>
          <p:nvPr>
            <p:extLst>
              <p:ext uri="{D42A27DB-BD31-4B8C-83A1-F6EECF244321}">
                <p14:modId xmlns:p14="http://schemas.microsoft.com/office/powerpoint/2010/main" val="1174659735"/>
              </p:ext>
            </p:extLst>
          </p:nvPr>
        </p:nvGraphicFramePr>
        <p:xfrm>
          <a:off x="648000" y="972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4200757334"/>
              </p:ext>
            </p:extLst>
          </p:nvPr>
        </p:nvGraphicFramePr>
        <p:xfrm>
          <a:off x="4464000" y="972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Diagram 38"/>
          <p:cNvGraphicFramePr/>
          <p:nvPr>
            <p:extLst>
              <p:ext uri="{D42A27DB-BD31-4B8C-83A1-F6EECF244321}">
                <p14:modId xmlns:p14="http://schemas.microsoft.com/office/powerpoint/2010/main" val="2168844936"/>
              </p:ext>
            </p:extLst>
          </p:nvPr>
        </p:nvGraphicFramePr>
        <p:xfrm>
          <a:off x="8532000" y="972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0" name="Diagram 39"/>
          <p:cNvGraphicFramePr/>
          <p:nvPr>
            <p:extLst>
              <p:ext uri="{D42A27DB-BD31-4B8C-83A1-F6EECF244321}">
                <p14:modId xmlns:p14="http://schemas.microsoft.com/office/powerpoint/2010/main" val="1530855707"/>
              </p:ext>
            </p:extLst>
          </p:nvPr>
        </p:nvGraphicFramePr>
        <p:xfrm>
          <a:off x="648000" y="2484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1" name="Diagram 40"/>
          <p:cNvGraphicFramePr/>
          <p:nvPr>
            <p:extLst>
              <p:ext uri="{D42A27DB-BD31-4B8C-83A1-F6EECF244321}">
                <p14:modId xmlns:p14="http://schemas.microsoft.com/office/powerpoint/2010/main" val="1696765729"/>
              </p:ext>
            </p:extLst>
          </p:nvPr>
        </p:nvGraphicFramePr>
        <p:xfrm>
          <a:off x="648000" y="4032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2" name="Diagram 41"/>
          <p:cNvGraphicFramePr/>
          <p:nvPr>
            <p:extLst>
              <p:ext uri="{D42A27DB-BD31-4B8C-83A1-F6EECF244321}">
                <p14:modId xmlns:p14="http://schemas.microsoft.com/office/powerpoint/2010/main" val="2101613380"/>
              </p:ext>
            </p:extLst>
          </p:nvPr>
        </p:nvGraphicFramePr>
        <p:xfrm>
          <a:off x="4464000" y="4032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3" name="Diagram 42"/>
          <p:cNvGraphicFramePr/>
          <p:nvPr>
            <p:extLst>
              <p:ext uri="{D42A27DB-BD31-4B8C-83A1-F6EECF244321}">
                <p14:modId xmlns:p14="http://schemas.microsoft.com/office/powerpoint/2010/main" val="4182768816"/>
              </p:ext>
            </p:extLst>
          </p:nvPr>
        </p:nvGraphicFramePr>
        <p:xfrm>
          <a:off x="8532000" y="4032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4" name="Diagram 43"/>
          <p:cNvGraphicFramePr/>
          <p:nvPr>
            <p:extLst>
              <p:ext uri="{D42A27DB-BD31-4B8C-83A1-F6EECF244321}">
                <p14:modId xmlns:p14="http://schemas.microsoft.com/office/powerpoint/2010/main" val="2917174717"/>
              </p:ext>
            </p:extLst>
          </p:nvPr>
        </p:nvGraphicFramePr>
        <p:xfrm>
          <a:off x="8532000" y="2484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6892" y="972000"/>
            <a:ext cx="67710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nyelv és irodalom</a:t>
            </a: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8070335" y="972000"/>
            <a:ext cx="46166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4073455" y="2484000"/>
            <a:ext cx="46166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Német</a:t>
            </a:r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4073455" y="972000"/>
            <a:ext cx="46166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Történelem</a:t>
            </a:r>
          </a:p>
        </p:txBody>
      </p: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222335" y="2484000"/>
            <a:ext cx="46166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Angol</a:t>
            </a: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8070335" y="2484000"/>
            <a:ext cx="46166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Biológia</a:t>
            </a:r>
          </a:p>
        </p:txBody>
      </p:sp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792000" y="756000"/>
            <a:ext cx="34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1561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1538 – 2070 – 2316 –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2138</a:t>
            </a: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4680000" y="756000"/>
            <a:ext cx="34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5513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 5591 – 6926 – 8104 –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7419</a:t>
            </a:r>
          </a:p>
        </p:txBody>
      </p:sp>
      <p:sp>
        <p:nvSpPr>
          <p:cNvPr id="54" name="Text Box 18"/>
          <p:cNvSpPr txBox="1">
            <a:spLocks noChangeArrowheads="1"/>
          </p:cNvSpPr>
          <p:nvPr/>
        </p:nvSpPr>
        <p:spPr bwMode="auto">
          <a:xfrm>
            <a:off x="8568000" y="756000"/>
            <a:ext cx="34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3118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3203 – 4801 – 5227 –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4811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hu-H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5" name="Text Box 19"/>
          <p:cNvSpPr txBox="1">
            <a:spLocks noChangeArrowheads="1"/>
          </p:cNvSpPr>
          <p:nvPr/>
        </p:nvSpPr>
        <p:spPr bwMode="auto">
          <a:xfrm>
            <a:off x="792000" y="2304000"/>
            <a:ext cx="34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rIns="360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9701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10135 – 14311 – 20054 –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18791</a:t>
            </a:r>
          </a:p>
        </p:txBody>
      </p:sp>
      <p:sp>
        <p:nvSpPr>
          <p:cNvPr id="56" name="Text Box 20"/>
          <p:cNvSpPr txBox="1">
            <a:spLocks noChangeArrowheads="1"/>
          </p:cNvSpPr>
          <p:nvPr/>
        </p:nvSpPr>
        <p:spPr bwMode="auto">
          <a:xfrm>
            <a:off x="4679999" y="2304000"/>
            <a:ext cx="34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2004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2223 – 2454 - 2976 –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2528</a:t>
            </a:r>
          </a:p>
        </p:txBody>
      </p:sp>
      <p:sp>
        <p:nvSpPr>
          <p:cNvPr id="57" name="Text Box 21"/>
          <p:cNvSpPr txBox="1">
            <a:spLocks noChangeArrowheads="1"/>
          </p:cNvSpPr>
          <p:nvPr/>
        </p:nvSpPr>
        <p:spPr bwMode="auto">
          <a:xfrm>
            <a:off x="8568000" y="2304000"/>
            <a:ext cx="34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4609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4747 – 5548 – 6141 –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5544</a:t>
            </a:r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222335" y="4032000"/>
            <a:ext cx="46166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Kémia</a:t>
            </a:r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792000" y="3852000"/>
            <a:ext cx="34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2635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2796 – 3187 – 3487 –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2843</a:t>
            </a: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4073455" y="4032000"/>
            <a:ext cx="46166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Fizika</a:t>
            </a:r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4680000" y="3852000"/>
            <a:ext cx="34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1101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994 – 1356 - 1422 –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1332</a:t>
            </a: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8070335" y="4032000"/>
            <a:ext cx="46166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Informatika</a:t>
            </a:r>
          </a:p>
        </p:txBody>
      </p:sp>
      <p:sp>
        <p:nvSpPr>
          <p:cNvPr id="63" name="Text Box 12"/>
          <p:cNvSpPr txBox="1">
            <a:spLocks noChangeArrowheads="1"/>
          </p:cNvSpPr>
          <p:nvPr/>
        </p:nvSpPr>
        <p:spPr bwMode="auto">
          <a:xfrm>
            <a:off x="8568000" y="3852000"/>
            <a:ext cx="34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1897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2113 – 4525 – 5083 –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5676</a:t>
            </a:r>
          </a:p>
        </p:txBody>
      </p:sp>
      <p:sp>
        <p:nvSpPr>
          <p:cNvPr id="34" name="Szövegdoboz 33"/>
          <p:cNvSpPr txBox="1"/>
          <p:nvPr/>
        </p:nvSpPr>
        <p:spPr>
          <a:xfrm>
            <a:off x="720000" y="5400000"/>
            <a:ext cx="108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emelt szintű vizsgaeredmények trendjeinek értékelésekor fontos figyelembe venni, hogy a felsőoktatási felvételi eljárás szabályainak változása miatt az emelt szintű vizsgák száma 2019-hez képest 2021-re 52%-kal nőtt, így ma már olyan tanulók is emelt szinten vizsgáznak, akik korábban csak középszintet választottak volna.</a:t>
            </a:r>
          </a:p>
        </p:txBody>
      </p:sp>
      <p:sp>
        <p:nvSpPr>
          <p:cNvPr id="32" name="Cím 1">
            <a:extLst>
              <a:ext uri="{FF2B5EF4-FFF2-40B4-BE49-F238E27FC236}">
                <a16:creationId xmlns:a16="http://schemas.microsoft.com/office/drawing/2014/main" id="{894DFF6E-3465-42B5-8642-9996140E0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79999"/>
            <a:ext cx="10800000" cy="648000"/>
          </a:xfrm>
        </p:spPr>
        <p:txBody>
          <a:bodyPr>
            <a:noAutofit/>
          </a:bodyPr>
          <a:lstStyle/>
          <a:p>
            <a:pPr algn="ctr"/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emelt szintű vizsgaeredmények összehasonlítása </a:t>
            </a:r>
            <a:b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00" dirty="0"/>
              <a:t>2018</a:t>
            </a:r>
            <a:r>
              <a:rPr lang="hu-HU" sz="2000" dirty="0"/>
              <a:t>.-</a:t>
            </a:r>
            <a:r>
              <a:rPr lang="hu-HU" sz="1800" dirty="0"/>
              <a:t>2019</a:t>
            </a:r>
            <a:r>
              <a:rPr lang="hu-HU" sz="2000" dirty="0"/>
              <a:t>.-2020.</a:t>
            </a:r>
            <a:r>
              <a:rPr lang="hu-HU" sz="2000" baseline="30000" dirty="0"/>
              <a:t> *</a:t>
            </a:r>
            <a:r>
              <a:rPr lang="hu-HU" sz="2000" dirty="0"/>
              <a:t>-</a:t>
            </a:r>
            <a:r>
              <a:rPr lang="hu-HU" sz="2200" dirty="0"/>
              <a:t>2021</a:t>
            </a:r>
            <a:r>
              <a:rPr lang="hu-HU" sz="2000" dirty="0"/>
              <a:t>.</a:t>
            </a:r>
            <a:r>
              <a:rPr lang="hu-HU" sz="2000" baseline="30000" dirty="0"/>
              <a:t> *</a:t>
            </a:r>
            <a:r>
              <a:rPr lang="hu-HU" sz="2000" dirty="0"/>
              <a:t>-</a:t>
            </a:r>
            <a:r>
              <a:rPr lang="hu-HU" sz="2400" b="1" dirty="0"/>
              <a:t>2022</a:t>
            </a:r>
            <a:r>
              <a:rPr lang="hu-HU" sz="2000" b="1" dirty="0"/>
              <a:t>.</a:t>
            </a:r>
            <a:endParaRPr lang="hu-HU" sz="2000" dirty="0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E7FC796B-9DCF-4206-88F8-C09E5C834E5C}"/>
              </a:ext>
            </a:extLst>
          </p:cNvPr>
          <p:cNvSpPr/>
          <p:nvPr/>
        </p:nvSpPr>
        <p:spPr>
          <a:xfrm>
            <a:off x="3522287" y="6554890"/>
            <a:ext cx="51474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A részletes statisztikai eredmények a </a:t>
            </a:r>
            <a:r>
              <a:rPr lang="hu-HU" sz="10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11"/>
              </a:rPr>
              <a:t>https://www.ketszintu.hu/publicstat.php</a:t>
            </a:r>
            <a:r>
              <a:rPr lang="hu-HU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 oldalon érhető el </a:t>
            </a:r>
            <a:endParaRPr lang="hu-HU" sz="1000" dirty="0"/>
          </a:p>
        </p:txBody>
      </p:sp>
      <p:sp>
        <p:nvSpPr>
          <p:cNvPr id="35" name="Szövegdoboz 34">
            <a:extLst>
              <a:ext uri="{FF2B5EF4-FFF2-40B4-BE49-F238E27FC236}">
                <a16:creationId xmlns:a16="http://schemas.microsoft.com/office/drawing/2014/main" id="{B1D08026-5C30-41AA-B52E-CCF74D8FD619}"/>
              </a:ext>
            </a:extLst>
          </p:cNvPr>
          <p:cNvSpPr txBox="1"/>
          <p:nvPr/>
        </p:nvSpPr>
        <p:spPr>
          <a:xfrm>
            <a:off x="720000" y="6172687"/>
            <a:ext cx="108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A 2019/2020. tanév és a 2020/2021. tanév május-júniusi érettségi időszakra vonatkozó átmeneti rendelkezés értelmében a szóbeli vizsgák nem kerültek megrendezésre. </a:t>
            </a:r>
          </a:p>
        </p:txBody>
      </p:sp>
    </p:spTree>
    <p:extLst>
      <p:ext uri="{BB962C8B-B14F-4D97-AF65-F5344CB8AC3E}">
        <p14:creationId xmlns:p14="http://schemas.microsoft.com/office/powerpoint/2010/main" val="3390952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532313" y="4643252"/>
            <a:ext cx="9144000" cy="947057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prezentációban számos helyen dőlt kis betűvel vagy külön utalással a     2018-2021. május-júniusi vizsgaidőszakok adatait is feltüntettük.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1831770" y="1485977"/>
            <a:ext cx="8295703" cy="18949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ÉRETTSÉGI </a:t>
            </a:r>
            <a:b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2022.</a:t>
            </a:r>
            <a:b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MÁJUS-JÚNIUS</a:t>
            </a:r>
          </a:p>
        </p:txBody>
      </p:sp>
    </p:spTree>
    <p:extLst>
      <p:ext uri="{BB962C8B-B14F-4D97-AF65-F5344CB8AC3E}">
        <p14:creationId xmlns:p14="http://schemas.microsoft.com/office/powerpoint/2010/main" val="3063647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720000" y="180000"/>
            <a:ext cx="10800000" cy="540000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vizsgaszervezés néhány számadata </a:t>
            </a:r>
            <a:endParaRPr lang="hu-H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26493" y="1551933"/>
            <a:ext cx="10139013" cy="39857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Vizsgatárgyak  (az idegen nyelvűekkel együtt) </a:t>
            </a:r>
          </a:p>
          <a:p>
            <a:pPr marL="1257300" lvl="2" indent="-34290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Középszint: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173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175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181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183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</a:p>
          <a:p>
            <a:pPr marL="1257300" lvl="2" indent="-34290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Emelt szint: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135</a:t>
            </a:r>
          </a:p>
          <a:p>
            <a:pPr>
              <a:spcBef>
                <a:spcPts val="4200"/>
              </a:spcBef>
            </a:pP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Vizsgák idegen nyelven</a:t>
            </a:r>
          </a:p>
          <a:p>
            <a:pPr>
              <a:spcBef>
                <a:spcPct val="50000"/>
              </a:spcBef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Középszinten 16 emelt szinten 10 vizsgatárgyból voltak idegen nyelvű vizsgajelentkezések</a:t>
            </a:r>
            <a:b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pl.: emelt szint: történelem 7; matematika 5; informatika 2; földrajz 2; fizika 2</a:t>
            </a:r>
            <a:b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középszint: ; matematika 10; történelem 10; földrajz 7; informatika 6; testnevelés 5; biológia 4; kémia 3 idegen nyelven</a:t>
            </a:r>
          </a:p>
        </p:txBody>
      </p:sp>
    </p:spTree>
    <p:extLst>
      <p:ext uri="{BB962C8B-B14F-4D97-AF65-F5344CB8AC3E}">
        <p14:creationId xmlns:p14="http://schemas.microsoft.com/office/powerpoint/2010/main" val="4041498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0800000" cy="540000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vizsgaszervezés néhány számadata </a:t>
            </a:r>
            <a:endParaRPr lang="hu-H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49087" y="1668423"/>
            <a:ext cx="3240000" cy="830997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írásbeli feladatsorok száma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49087" y="3085899"/>
            <a:ext cx="3240000" cy="830997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tételkészítő bizottságok száma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480875" y="3270564"/>
            <a:ext cx="4500000" cy="461665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81</a:t>
            </a: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81  </a:t>
            </a:r>
            <a:r>
              <a:rPr lang="hu-HU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r>
              <a:rPr lang="hu-HU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86</a:t>
            </a:r>
            <a:endParaRPr lang="hu-H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0875" y="1668423"/>
            <a:ext cx="4500000" cy="1138773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262</a:t>
            </a:r>
            <a:r>
              <a:rPr lang="hu-H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  <a:r>
              <a:rPr lang="hu-H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276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</a:t>
            </a:r>
            <a:r>
              <a:rPr lang="hu-H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310</a:t>
            </a:r>
            <a:r>
              <a:rPr lang="hu-H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írásbeli feladatsor </a:t>
            </a:r>
            <a:br>
              <a:rPr lang="hu-H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 </a:t>
            </a: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hu-H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lang="hu-H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hanganyag </a:t>
            </a:r>
            <a:br>
              <a:rPr lang="hu-H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a honlapon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249087" y="4504777"/>
            <a:ext cx="3240000" cy="830997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vizsgabizottságok száma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480875" y="4689442"/>
            <a:ext cx="4500000" cy="461665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3195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3147  </a:t>
            </a: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2850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3098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3184</a:t>
            </a:r>
          </a:p>
        </p:txBody>
      </p:sp>
    </p:spTree>
    <p:extLst>
      <p:ext uri="{BB962C8B-B14F-4D97-AF65-F5344CB8AC3E}">
        <p14:creationId xmlns:p14="http://schemas.microsoft.com/office/powerpoint/2010/main" val="2606642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720000" y="180000"/>
            <a:ext cx="1080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Tények, számok a vizsgákról 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720000" y="981076"/>
            <a:ext cx="10800000" cy="792163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2022. május-júniusában érettségi vizsgát tett </a:t>
            </a:r>
          </a:p>
          <a:p>
            <a:pPr marL="342900" indent="-342900" algn="ctr"/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109 275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109 854 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82 539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108 480 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113 571 </a:t>
            </a:r>
            <a:r>
              <a:rPr lang="hu-H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fő</a:t>
            </a:r>
            <a:endParaRPr lang="hu-H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720000" y="2038869"/>
            <a:ext cx="10800000" cy="1801812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 defTabSz="1793875">
              <a:tabLst>
                <a:tab pos="5399088" algn="r"/>
                <a:tab pos="6478588" algn="r"/>
                <a:tab pos="7559675" algn="r"/>
                <a:tab pos="8701088" algn="r"/>
                <a:tab pos="10050463" algn="r"/>
              </a:tabLst>
            </a:pPr>
            <a:r>
              <a:rPr lang="hu-H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összes értékelt vizsgatárgyi vizsga:</a:t>
            </a:r>
            <a:r>
              <a:rPr lang="hu-H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421 448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419 331</a:t>
            </a: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383 809	</a:t>
            </a:r>
            <a:r>
              <a:rPr lang="hu-H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418 329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432 984</a:t>
            </a:r>
          </a:p>
          <a:p>
            <a:pPr marL="803275" lvl="2" indent="-342900" defTabSz="179388">
              <a:buFont typeface="Wingdings" panose="05000000000000000000" pitchFamily="2" charset="2"/>
              <a:buChar char="q"/>
              <a:tabLst>
                <a:tab pos="5399088" algn="r"/>
                <a:tab pos="6478588" algn="r"/>
                <a:tab pos="7559675" algn="r"/>
                <a:tab pos="8701088" algn="r"/>
                <a:tab pos="10050463" algn="r"/>
              </a:tabLst>
            </a:pPr>
            <a:r>
              <a:rPr lang="hu-H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középszintű vizsgatárgyi vizsga:</a:t>
            </a:r>
            <a:r>
              <a:rPr lang="hu-H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347 163	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340 207</a:t>
            </a: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291 278	</a:t>
            </a:r>
            <a:r>
              <a:rPr lang="hu-H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320 368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323 686</a:t>
            </a:r>
          </a:p>
          <a:p>
            <a:pPr marL="803275" lvl="2" indent="-342900" defTabSz="179388">
              <a:spcBef>
                <a:spcPct val="10000"/>
              </a:spcBef>
              <a:buFont typeface="Wingdings" panose="05000000000000000000" pitchFamily="2" charset="2"/>
              <a:buChar char="q"/>
              <a:tabLst>
                <a:tab pos="5399088" algn="r"/>
                <a:tab pos="6478588" algn="r"/>
                <a:tab pos="7559675" algn="r"/>
                <a:tab pos="8701088" algn="r"/>
                <a:tab pos="10050463" algn="r"/>
              </a:tabLst>
            </a:pPr>
            <a:r>
              <a:rPr lang="hu-H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emelt szintű vizsgatárgyi vizsga: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40 775 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43 143</a:t>
            </a: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54 173	</a:t>
            </a:r>
            <a:r>
              <a:rPr lang="hu-H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65 524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65 543</a:t>
            </a:r>
          </a:p>
          <a:p>
            <a:pPr marL="803275" lvl="2" indent="-342900" defTabSz="179388">
              <a:spcBef>
                <a:spcPct val="10000"/>
              </a:spcBef>
              <a:buFont typeface="Wingdings" panose="05000000000000000000" pitchFamily="2" charset="2"/>
              <a:buChar char="q"/>
              <a:tabLst>
                <a:tab pos="5399088" algn="r"/>
                <a:tab pos="6478588" algn="r"/>
                <a:tab pos="7559675" algn="r"/>
                <a:tab pos="8701088" algn="r"/>
                <a:tab pos="10050463" algn="r"/>
              </a:tabLst>
            </a:pPr>
            <a:r>
              <a:rPr lang="hu-H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korábbi vizsgaeredmények beszámítása</a:t>
            </a:r>
            <a:r>
              <a:rPr lang="hu-H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33 510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35 981</a:t>
            </a: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38 358	</a:t>
            </a:r>
            <a:r>
              <a:rPr lang="hu-H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32 437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43 755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742AD38-E195-4F8A-A51B-EA1629B7D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4138862"/>
            <a:ext cx="10800000" cy="1511167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20000"/>
              </a:spcBef>
              <a:tabLst>
                <a:tab pos="361950" algn="l"/>
                <a:tab pos="5383213" algn="r"/>
                <a:tab pos="6184900" algn="r"/>
                <a:tab pos="7177088" algn="r"/>
                <a:tab pos="8161338" algn="r"/>
                <a:tab pos="9286875" algn="r"/>
                <a:tab pos="9431338" algn="l"/>
              </a:tabLst>
            </a:pPr>
            <a:r>
              <a:rPr lang="hu-H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Érettségi bizonyítványt kapott</a:t>
            </a:r>
            <a:r>
              <a:rPr lang="hu-H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67 919</a:t>
            </a: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66 492</a:t>
            </a: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68 148	</a:t>
            </a:r>
            <a:r>
              <a:rPr lang="hu-H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67 888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67 976	</a:t>
            </a:r>
            <a:r>
              <a:rPr lang="hu-H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fő</a:t>
            </a:r>
          </a:p>
          <a:p>
            <a:pPr>
              <a:spcBef>
                <a:spcPct val="20000"/>
              </a:spcBef>
              <a:tabLst>
                <a:tab pos="361950" algn="l"/>
                <a:tab pos="5383213" algn="r"/>
                <a:tab pos="6184900" algn="r"/>
                <a:tab pos="7177088" algn="r"/>
                <a:tab pos="8161338" algn="r"/>
                <a:tab pos="9286875" algn="r"/>
                <a:tab pos="9431338" algn="l"/>
              </a:tabLst>
            </a:pPr>
            <a:r>
              <a:rPr lang="hu-H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Tanúsítványt kapott	</a:t>
            </a:r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16 951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17 495</a:t>
            </a:r>
            <a:r>
              <a:rPr lang="hu-H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23 146	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22 045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22 931	</a:t>
            </a:r>
            <a:r>
              <a:rPr lang="hu-H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fő</a:t>
            </a:r>
          </a:p>
          <a:p>
            <a:pPr>
              <a:spcBef>
                <a:spcPct val="20000"/>
              </a:spcBef>
              <a:tabLst>
                <a:tab pos="361950" algn="l"/>
                <a:tab pos="5383213" algn="r"/>
                <a:tab pos="6184900" algn="r"/>
                <a:tab pos="7177088" algn="r"/>
                <a:tab pos="8161338" algn="r"/>
                <a:tab pos="9286875" algn="r"/>
                <a:tab pos="9431338" algn="l"/>
              </a:tabLst>
            </a:pP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	</a:t>
            </a:r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18 867</a:t>
            </a:r>
            <a:r>
              <a:rPr lang="hu-H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19 480</a:t>
            </a:r>
            <a:r>
              <a:rPr lang="hu-HU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24 767</a:t>
            </a:r>
            <a:r>
              <a:rPr lang="hu-H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23 823</a:t>
            </a:r>
            <a:r>
              <a:rPr lang="hu-H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24 604</a:t>
            </a:r>
            <a:r>
              <a:rPr lang="hu-H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vizsgáról</a:t>
            </a:r>
          </a:p>
        </p:txBody>
      </p:sp>
    </p:spTree>
    <p:extLst>
      <p:ext uri="{BB962C8B-B14F-4D97-AF65-F5344CB8AC3E}">
        <p14:creationId xmlns:p14="http://schemas.microsoft.com/office/powerpoint/2010/main" val="4187880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20000" y="180000"/>
            <a:ext cx="108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Vizsgafajták, vizsgaszámok mentességek nélkül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429619"/>
              </p:ext>
            </p:extLst>
          </p:nvPr>
        </p:nvGraphicFramePr>
        <p:xfrm>
          <a:off x="720000" y="1332000"/>
          <a:ext cx="3780000" cy="3744000"/>
        </p:xfrm>
        <a:graphic>
          <a:graphicData uri="http://schemas.openxmlformats.org/drawingml/2006/table">
            <a:tbl>
              <a:tblPr/>
              <a:tblGrid>
                <a:gridCol w="16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Vizsgafajták</a:t>
                      </a:r>
                      <a:endParaRPr lang="hu-HU" sz="20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Vizsgák száma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rendes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324 078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előrehozott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38 456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szintemelő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13 950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ismétlő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5 497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kiegészítő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4 475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320874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javító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1 903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993136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pótló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330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3943186"/>
                  </a:ext>
                </a:extLst>
              </a:tr>
            </a:tbl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48393590"/>
              </p:ext>
            </p:extLst>
          </p:nvPr>
        </p:nvGraphicFramePr>
        <p:xfrm>
          <a:off x="5680954" y="1262757"/>
          <a:ext cx="5564220" cy="37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7115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20000" y="180000"/>
            <a:ext cx="1080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algn="ctr"/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Vizsgázói észrevételek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20000" y="614576"/>
            <a:ext cx="108000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emelt szintű írásbeli dolgozatok javításával kapcsolatban tett tanulói észrevételek száma néhány vizsgatárgy esetében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.–  2019.–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.–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59941"/>
              </p:ext>
            </p:extLst>
          </p:nvPr>
        </p:nvGraphicFramePr>
        <p:xfrm>
          <a:off x="720000" y="1325844"/>
          <a:ext cx="10800000" cy="4447680"/>
        </p:xfrm>
        <a:graphic>
          <a:graphicData uri="http://schemas.openxmlformats.org/drawingml/2006/table">
            <a:tbl>
              <a:tblPr/>
              <a:tblGrid>
                <a:gridCol w="1260000">
                  <a:extLst>
                    <a:ext uri="{9D8B030D-6E8A-4147-A177-3AD203B41FA5}">
                      <a16:colId xmlns:a16="http://schemas.microsoft.com/office/drawing/2014/main" val="273071181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816589716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59953356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227236711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97786453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73114119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604809084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32134183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010634376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10037496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82583709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662804607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1921329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72987928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2343205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82479112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Vizsgatárgy 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Írásbeli dolgozatok száma 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Beadványok száma 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% 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83274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Történelem 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5889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5937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7011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8182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7794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859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811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887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943</a:t>
                      </a:r>
                      <a:endParaRPr lang="hu-H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1234</a:t>
                      </a:r>
                      <a:endParaRPr lang="hu-HU" sz="2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14,59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13,66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12,65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11,53</a:t>
                      </a:r>
                      <a:endParaRPr lang="hu-H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15,83</a:t>
                      </a:r>
                      <a:endParaRPr lang="hu-HU" sz="2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21735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Angol nyelv 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10562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11741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14311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20048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19690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593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493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565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689</a:t>
                      </a:r>
                      <a:endParaRPr lang="hu-H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801</a:t>
                      </a:r>
                      <a:endParaRPr lang="hu-HU" sz="2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5,61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4,20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3,95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3,44</a:t>
                      </a:r>
                      <a:endParaRPr lang="hu-H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4,07</a:t>
                      </a:r>
                      <a:endParaRPr lang="hu-HU" sz="2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1665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Biológia 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5063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5097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5549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6141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6112</a:t>
                      </a:r>
                      <a:endParaRPr lang="hu-HU" sz="2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594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664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791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731</a:t>
                      </a:r>
                      <a:endParaRPr lang="hu-H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942</a:t>
                      </a:r>
                      <a:endParaRPr lang="hu-HU" sz="2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11,73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13,03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14,25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11,90</a:t>
                      </a:r>
                      <a:endParaRPr lang="hu-H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15,41</a:t>
                      </a:r>
                      <a:endParaRPr lang="hu-HU" sz="2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92529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Matematika 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3339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3459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4898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5313</a:t>
                      </a:r>
                      <a:endParaRPr lang="hu-H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5183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450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396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508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527</a:t>
                      </a:r>
                      <a:endParaRPr lang="hu-H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576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13,48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11,45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10,37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9,92</a:t>
                      </a:r>
                      <a:endParaRPr lang="hu-H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26965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Német nyelv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2123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2340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2476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2993</a:t>
                      </a:r>
                      <a:endParaRPr lang="hu-H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2703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105</a:t>
                      </a:r>
                      <a:endParaRPr lang="hu-H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4,29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4,02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4,52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3,51</a:t>
                      </a:r>
                      <a:endParaRPr lang="hu-H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5,07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34408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Magyar nyelv és irodalom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1661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1617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2070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2315</a:t>
                      </a:r>
                      <a:endParaRPr lang="hu-H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2218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124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122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239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182</a:t>
                      </a:r>
                      <a:endParaRPr lang="hu-H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7,47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7,54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11,55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7,86</a:t>
                      </a:r>
                      <a:endParaRPr lang="hu-H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211315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Informatika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2158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2616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4525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5086</a:t>
                      </a:r>
                      <a:endParaRPr lang="hu-H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6155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198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270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393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347</a:t>
                      </a:r>
                      <a:endParaRPr lang="hu-H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9,18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10,32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8,69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6,82</a:t>
                      </a:r>
                      <a:endParaRPr lang="hu-H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7,44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485875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Kémia 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3268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3457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3187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3488</a:t>
                      </a:r>
                      <a:endParaRPr lang="hu-H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3550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387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448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389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468</a:t>
                      </a:r>
                      <a:endParaRPr lang="hu-H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11,84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12,96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12,21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13,42</a:t>
                      </a:r>
                      <a:endParaRPr lang="hu-H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10,70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82514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Fizika 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1190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1074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1362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1424</a:t>
                      </a:r>
                      <a:endParaRPr lang="hu-H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1459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114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139</a:t>
                      </a:r>
                      <a:endParaRPr lang="hu-H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9,58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8,10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7,78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9,76</a:t>
                      </a:r>
                      <a:endParaRPr lang="hu-H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8,36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01423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Összesen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38937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41665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52479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63433</a:t>
                      </a:r>
                      <a:endParaRPr lang="hu-H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63314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3665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3713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4471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4701</a:t>
                      </a:r>
                      <a:endParaRPr lang="hu-H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5414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9,41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8,91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8,52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7,41</a:t>
                      </a:r>
                      <a:endParaRPr lang="hu-H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8,55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437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95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720000" y="180000"/>
            <a:ext cx="1080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emelt szintű írásbeli vizsgadolgozatok javítására vonatkozó vizsgázói észrevételek bírálatának eredménye</a:t>
            </a:r>
          </a:p>
        </p:txBody>
      </p:sp>
      <p:sp>
        <p:nvSpPr>
          <p:cNvPr id="31749" name="Text Box 99"/>
          <p:cNvSpPr txBox="1">
            <a:spLocks noChangeArrowheads="1"/>
          </p:cNvSpPr>
          <p:nvPr/>
        </p:nvSpPr>
        <p:spPr bwMode="auto">
          <a:xfrm>
            <a:off x="720000" y="5445224"/>
            <a:ext cx="10800000" cy="540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javítás „minősége” állandó, nem változott az egyes vizsgaidőszakokban.</a:t>
            </a:r>
            <a:endParaRPr lang="hu-H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7685" name="Group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75337"/>
              </p:ext>
            </p:extLst>
          </p:nvPr>
        </p:nvGraphicFramePr>
        <p:xfrm>
          <a:off x="1620000" y="1080000"/>
          <a:ext cx="9000000" cy="4289256"/>
        </p:xfrm>
        <a:graphic>
          <a:graphicData uri="http://schemas.openxmlformats.org/drawingml/2006/table">
            <a:tbl>
              <a:tblPr/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1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 eredeti értékelés helybenhagyva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Pontszám </a:t>
                      </a:r>
                      <a:b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emelkedés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Pontszám </a:t>
                      </a:r>
                      <a:b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csökkenés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28,9 %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hu-HU" sz="2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1,1%</a:t>
                      </a:r>
                      <a:endParaRPr lang="hu-HU" sz="2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hu-HU" sz="2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0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0,9%</a:t>
                      </a:r>
                      <a:endParaRPr lang="hu-HU" sz="22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hu-HU" sz="24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73,61%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900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4583113" y="1"/>
            <a:ext cx="3657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u-HU" sz="3600" b="1" dirty="0">
              <a:solidFill>
                <a:srgbClr val="D40026"/>
              </a:solidFill>
            </a:endParaRP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10201275" y="6367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 dirty="0">
              <a:latin typeface="Times New Roman" pitchFamily="18" charset="0"/>
            </a:endParaRP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720000" y="180000"/>
            <a:ext cx="1080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vizsgabizottság döntésével kapcsolatos fellebbezések</a:t>
            </a:r>
            <a:b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.–  2019.–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.–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93646"/>
              </p:ext>
            </p:extLst>
          </p:nvPr>
        </p:nvGraphicFramePr>
        <p:xfrm>
          <a:off x="1620000" y="1080000"/>
          <a:ext cx="9000000" cy="3888000"/>
        </p:xfrm>
        <a:graphic>
          <a:graphicData uri="http://schemas.openxmlformats.org/drawingml/2006/table">
            <a:tbl>
              <a:tblPr/>
              <a:tblGrid>
                <a:gridCol w="45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Elutasítás (a vizsgabizottság döntése  </a:t>
                      </a:r>
                    </a:p>
                    <a:p>
                      <a:pPr algn="l" rtl="0" fontAlgn="b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helybenhagyva): 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Elutasítás/elkésett kérelem: 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Az eljárás megszüntetése (kérelem </a:t>
                      </a:r>
                    </a:p>
                    <a:p>
                      <a:pPr algn="l" rtl="0" fontAlgn="b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visszavonása): 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vizsgabizottság döntésének megsemmisítése: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vizsgabizottság döntésének </a:t>
                      </a:r>
                    </a:p>
                    <a:p>
                      <a:pPr algn="l" rtl="0" fontAlgn="b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megváltoztatása: 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Összesen:  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9362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519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. egyéni sé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H_ppt_sablon_16x9_magyar.potx [Írásvédett]" id="{0F0A1AFC-EA7D-419F-A3AF-6585A85043BF}" vid="{6E0716EB-C6FF-4358-950C-5736437D424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3A31BCF02CD1147A797C06A0EC047C6" ma:contentTypeVersion="2" ma:contentTypeDescription="Új dokumentum létrehozása." ma:contentTypeScope="" ma:versionID="35c3b02466a13777cc8df04c2175910b">
  <xsd:schema xmlns:xsd="http://www.w3.org/2001/XMLSchema" xmlns:xs="http://www.w3.org/2001/XMLSchema" xmlns:p="http://schemas.microsoft.com/office/2006/metadata/properties" xmlns:ns2="8a866707-41e7-4207-aa93-2b9142105529" targetNamespace="http://schemas.microsoft.com/office/2006/metadata/properties" ma:root="true" ma:fieldsID="02f78947ce9ee1c1cbf2b32bce8f4b2d" ns2:_="">
    <xsd:import namespace="8a866707-41e7-4207-aa93-2b914210552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866707-41e7-4207-aa93-2b914210552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umazonosító értéke" ma:description="Az elemhez rendelt dokumentumazonosító értéke." ma:internalName="_dlc_DocId" ma:readOnly="true">
      <xsd:simpleType>
        <xsd:restriction base="dms:Text"/>
      </xsd:simpleType>
    </xsd:element>
    <xsd:element name="_dlc_DocIdUrl" ma:index="9" nillable="true" ma:displayName="Dokumentumazonosító" ma:description="Állandó hivatkozás a dokumentumra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Résztvevők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a866707-41e7-4207-aa93-2b9142105529">
      <UserInfo>
        <DisplayName>Rádi Orsolya Márta</DisplayName>
        <AccountId>4312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5743E91-B2CC-442D-ACC6-3E7CDA8D16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866707-41e7-4207-aa93-2b91421055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44C98B-E18B-41B7-B339-362B8ADC41E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A3AD3B3-518D-4372-B14B-266607F0F3D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19BC460-D747-4A0D-802C-F571788D4CF2}">
  <ds:schemaRefs>
    <ds:schemaRef ds:uri="http://purl.org/dc/elements/1.1/"/>
    <ds:schemaRef ds:uri="http://schemas.microsoft.com/office/2006/metadata/properties"/>
    <ds:schemaRef ds:uri="8a866707-41e7-4207-aa93-2b914210552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ppt2020</Template>
  <TotalTime>11584</TotalTime>
  <Words>1575</Words>
  <Application>Microsoft Office PowerPoint</Application>
  <PresentationFormat>Szélesvásznú</PresentationFormat>
  <Paragraphs>534</Paragraphs>
  <Slides>17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Verdana</vt:lpstr>
      <vt:lpstr>Wingdings</vt:lpstr>
      <vt:lpstr>Office-téma</vt:lpstr>
      <vt:lpstr>PowerPoint-bemutató</vt:lpstr>
      <vt:lpstr>PowerPoint-bemutató</vt:lpstr>
      <vt:lpstr>A vizsgaszervezés néhány számadata </vt:lpstr>
      <vt:lpstr>A vizsgaszervezés néhány számadata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Vizsgatárgyankénti átlagok %-ban (középszint)</vt:lpstr>
      <vt:lpstr>Vizsgatárgyankénti átlagok %-ban (emelt szint)</vt:lpstr>
      <vt:lpstr>Az összes középszintű vizsgaeredmény megoszlása (mentességek nélkül)  2018.-2019.-2020. *-2021. *-2022.</vt:lpstr>
      <vt:lpstr>Az összes emelt szintű vizsgaeredmény megoszlása (mentességek nélkül) 2018.-2019.-2020. *-2021. *-2022.</vt:lpstr>
      <vt:lpstr>A középszintű vizsgaeredmények összehasonlítása  2018.-2019.-2020. *-2021. *-2022.</vt:lpstr>
      <vt:lpstr>Az emelt szintű vizsgaeredmények összehasonlítása  2018.-2019.-2020. *-2021. *-2022.</vt:lpstr>
    </vt:vector>
  </TitlesOfParts>
  <Company>Oktatási Hivatal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Oktatási Hivatal</dc:creator>
  <cp:lastModifiedBy>Turcsán Mariann</cp:lastModifiedBy>
  <cp:revision>871</cp:revision>
  <cp:lastPrinted>2021-07-02T07:14:41Z</cp:lastPrinted>
  <dcterms:created xsi:type="dcterms:W3CDTF">2020-05-22T11:14:50Z</dcterms:created>
  <dcterms:modified xsi:type="dcterms:W3CDTF">2022-07-12T08:52:26Z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0x01010063A31BCF02CD1147A797C06A0EC047C6</vt:lpwstr>
  </property>
</Properties>
</file>